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7" r:id="rId16"/>
    <p:sldId id="278" r:id="rId17"/>
    <p:sldId id="280" r:id="rId18"/>
    <p:sldId id="281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70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6350" y="2139315"/>
            <a:ext cx="260731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4"/>
          <a:stretch>
            <a:fillRect/>
          </a:stretch>
        </p:blipFill>
        <p:spPr>
          <a:xfrm>
            <a:off x="683895" y="2750820"/>
            <a:ext cx="8072655" cy="2303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92200" y="3185160"/>
            <a:ext cx="259207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408170" y="3184525"/>
            <a:ext cx="173418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091565" y="4364355"/>
            <a:ext cx="388874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1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1085" y="1561465"/>
            <a:ext cx="970915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7630" y="1490345"/>
            <a:ext cx="91567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76570" y="1496695"/>
            <a:ext cx="1107440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7350" y="2098675"/>
            <a:ext cx="861695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1980" y="2106295"/>
            <a:ext cx="1227455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0495" y="2702560"/>
            <a:ext cx="87185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34385" y="2692400"/>
            <a:ext cx="103505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113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127"/>
          <a:stretch>
            <a:fillRect/>
          </a:stretch>
        </p:blipFill>
        <p:spPr>
          <a:xfrm>
            <a:off x="2412365" y="2276475"/>
            <a:ext cx="4481730" cy="2778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12365" y="4902200"/>
            <a:ext cx="4521200" cy="15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0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2540" y="1653540"/>
            <a:ext cx="108394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125" y="1588770"/>
            <a:ext cx="109918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1310" y="1563370"/>
            <a:ext cx="102235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4515" y="2171700"/>
            <a:ext cx="72136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0640" y="2213610"/>
            <a:ext cx="73469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49465" y="2223135"/>
            <a:ext cx="72580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80530"/>
            <a:ext cx="8640000" cy="1022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02880"/>
            <a:ext cx="8640000" cy="1821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656590" y="3778250"/>
            <a:ext cx="82613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3493135" y="3804920"/>
            <a:ext cx="74295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1964055" y="4382135"/>
            <a:ext cx="1060450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664710" y="4319270"/>
            <a:ext cx="101917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35889" y="3853152"/>
            <a:ext cx="123836" cy="76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01790"/>
            <a:ext cx="8640000" cy="2578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21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8355" y="1169035"/>
            <a:ext cx="47561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3851910" y="1169035"/>
            <a:ext cx="47561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4375150" y="1169035"/>
            <a:ext cx="456565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5"/>
          <p:cNvSpPr/>
          <p:nvPr/>
        </p:nvSpPr>
        <p:spPr bwMode="white">
          <a:xfrm>
            <a:off x="276860" y="1693545"/>
            <a:ext cx="45466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5" name="Rectangle 5"/>
          <p:cNvSpPr/>
          <p:nvPr/>
        </p:nvSpPr>
        <p:spPr bwMode="white">
          <a:xfrm>
            <a:off x="789305" y="1706880"/>
            <a:ext cx="45466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6" name="Rectangle 5"/>
          <p:cNvSpPr/>
          <p:nvPr/>
        </p:nvSpPr>
        <p:spPr bwMode="white">
          <a:xfrm>
            <a:off x="1292225" y="1718945"/>
            <a:ext cx="47307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7" name="Rectangle 5"/>
          <p:cNvSpPr/>
          <p:nvPr/>
        </p:nvSpPr>
        <p:spPr bwMode="white">
          <a:xfrm>
            <a:off x="1813560" y="1687830"/>
            <a:ext cx="45466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8" name="Rectangle 5"/>
          <p:cNvSpPr/>
          <p:nvPr/>
        </p:nvSpPr>
        <p:spPr bwMode="white">
          <a:xfrm>
            <a:off x="2316480" y="1688465"/>
            <a:ext cx="45466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9" name="Rectangle 5"/>
          <p:cNvSpPr/>
          <p:nvPr/>
        </p:nvSpPr>
        <p:spPr bwMode="white">
          <a:xfrm>
            <a:off x="2843530" y="1694180"/>
            <a:ext cx="45466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0" name="Rectangle 5"/>
          <p:cNvSpPr/>
          <p:nvPr/>
        </p:nvSpPr>
        <p:spPr bwMode="white">
          <a:xfrm>
            <a:off x="3347720" y="1695450"/>
            <a:ext cx="48831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5"/>
          <p:cNvSpPr/>
          <p:nvPr/>
        </p:nvSpPr>
        <p:spPr bwMode="white">
          <a:xfrm>
            <a:off x="3869055" y="1682750"/>
            <a:ext cx="47942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2" name="Rectangle 5"/>
          <p:cNvSpPr/>
          <p:nvPr/>
        </p:nvSpPr>
        <p:spPr bwMode="white">
          <a:xfrm>
            <a:off x="4376420" y="1682115"/>
            <a:ext cx="48577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3" name="Rectangle 5"/>
          <p:cNvSpPr/>
          <p:nvPr/>
        </p:nvSpPr>
        <p:spPr bwMode="white">
          <a:xfrm>
            <a:off x="4897120" y="1682115"/>
            <a:ext cx="48133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4" name="Rectangle 5"/>
          <p:cNvSpPr/>
          <p:nvPr/>
        </p:nvSpPr>
        <p:spPr bwMode="white">
          <a:xfrm>
            <a:off x="5418455" y="1701165"/>
            <a:ext cx="4635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5" name="Rectangle 5"/>
          <p:cNvSpPr/>
          <p:nvPr/>
        </p:nvSpPr>
        <p:spPr bwMode="white">
          <a:xfrm>
            <a:off x="5927090" y="1687830"/>
            <a:ext cx="47942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6" name="Rectangle 5"/>
          <p:cNvSpPr/>
          <p:nvPr/>
        </p:nvSpPr>
        <p:spPr bwMode="white">
          <a:xfrm>
            <a:off x="6451600" y="1701165"/>
            <a:ext cx="454660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7" name="Rectangle 5"/>
          <p:cNvSpPr/>
          <p:nvPr/>
        </p:nvSpPr>
        <p:spPr bwMode="white">
          <a:xfrm>
            <a:off x="6955155" y="1692275"/>
            <a:ext cx="45466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8" name="Rectangle 5"/>
          <p:cNvSpPr/>
          <p:nvPr/>
        </p:nvSpPr>
        <p:spPr bwMode="white">
          <a:xfrm>
            <a:off x="7504430" y="1701165"/>
            <a:ext cx="45466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265430" y="2197735"/>
            <a:ext cx="4667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772795" y="2205990"/>
            <a:ext cx="48006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1281430" y="2210435"/>
            <a:ext cx="4889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1798955" y="2191385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2325370" y="2210435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2843530" y="2210435"/>
            <a:ext cx="45466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3342005" y="2210435"/>
            <a:ext cx="48577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3876675" y="2210435"/>
            <a:ext cx="45910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4378960" y="2192020"/>
            <a:ext cx="47434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4902200" y="219202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5409565" y="2192020"/>
            <a:ext cx="47815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5"/>
          <p:cNvSpPr/>
          <p:nvPr/>
        </p:nvSpPr>
        <p:spPr bwMode="white">
          <a:xfrm>
            <a:off x="5931535" y="2191385"/>
            <a:ext cx="47942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5"/>
          <p:cNvSpPr/>
          <p:nvPr/>
        </p:nvSpPr>
        <p:spPr bwMode="white">
          <a:xfrm>
            <a:off x="6454775" y="2192020"/>
            <a:ext cx="45466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5"/>
          <p:cNvSpPr/>
          <p:nvPr/>
        </p:nvSpPr>
        <p:spPr bwMode="white">
          <a:xfrm>
            <a:off x="6960870" y="2197100"/>
            <a:ext cx="4794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7481570" y="219202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256540" y="2707640"/>
            <a:ext cx="4667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763905" y="2715895"/>
            <a:ext cx="48006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1272540" y="2720340"/>
            <a:ext cx="4889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1790065" y="2701290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2316480" y="2720340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2834640" y="2720340"/>
            <a:ext cx="45466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3333115" y="2720340"/>
            <a:ext cx="48577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3867785" y="2720340"/>
            <a:ext cx="45910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4370070" y="2701925"/>
            <a:ext cx="47434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4893310" y="2701925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5400675" y="2701925"/>
            <a:ext cx="47815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5922645" y="2701290"/>
            <a:ext cx="47942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6445885" y="2701925"/>
            <a:ext cx="45466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6951980" y="2707005"/>
            <a:ext cx="4794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7472680" y="2701925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264795" y="3219450"/>
            <a:ext cx="4667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5"/>
          <p:cNvSpPr/>
          <p:nvPr/>
        </p:nvSpPr>
        <p:spPr bwMode="white">
          <a:xfrm>
            <a:off x="772160" y="3227705"/>
            <a:ext cx="48006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5"/>
          <p:cNvSpPr/>
          <p:nvPr/>
        </p:nvSpPr>
        <p:spPr bwMode="white">
          <a:xfrm>
            <a:off x="1280795" y="3232150"/>
            <a:ext cx="4889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5"/>
          <p:cNvSpPr/>
          <p:nvPr/>
        </p:nvSpPr>
        <p:spPr bwMode="white">
          <a:xfrm>
            <a:off x="1798320" y="3232785"/>
            <a:ext cx="46990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5"/>
          <p:cNvSpPr/>
          <p:nvPr/>
        </p:nvSpPr>
        <p:spPr bwMode="white">
          <a:xfrm>
            <a:off x="2324735" y="3232150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9" name="Rectangle 5"/>
          <p:cNvSpPr/>
          <p:nvPr/>
        </p:nvSpPr>
        <p:spPr bwMode="white">
          <a:xfrm>
            <a:off x="2842895" y="3232150"/>
            <a:ext cx="45466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0" name="Rectangle 5"/>
          <p:cNvSpPr/>
          <p:nvPr/>
        </p:nvSpPr>
        <p:spPr bwMode="white">
          <a:xfrm>
            <a:off x="3341370" y="3232150"/>
            <a:ext cx="48577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1" name="Rectangle 5"/>
          <p:cNvSpPr/>
          <p:nvPr/>
        </p:nvSpPr>
        <p:spPr bwMode="white">
          <a:xfrm>
            <a:off x="3876040" y="3232150"/>
            <a:ext cx="45910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2" name="Rectangle 5"/>
          <p:cNvSpPr/>
          <p:nvPr/>
        </p:nvSpPr>
        <p:spPr bwMode="white">
          <a:xfrm>
            <a:off x="4378325" y="323278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3" name="Rectangle 5"/>
          <p:cNvSpPr/>
          <p:nvPr/>
        </p:nvSpPr>
        <p:spPr bwMode="white">
          <a:xfrm>
            <a:off x="4901565" y="3227705"/>
            <a:ext cx="47752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4" name="Rectangle 5"/>
          <p:cNvSpPr/>
          <p:nvPr/>
        </p:nvSpPr>
        <p:spPr bwMode="white">
          <a:xfrm>
            <a:off x="5408930" y="3218815"/>
            <a:ext cx="47815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5" name="Rectangle 5"/>
          <p:cNvSpPr/>
          <p:nvPr/>
        </p:nvSpPr>
        <p:spPr bwMode="white">
          <a:xfrm>
            <a:off x="5922645" y="3228340"/>
            <a:ext cx="479425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6" name="Rectangle 5"/>
          <p:cNvSpPr/>
          <p:nvPr/>
        </p:nvSpPr>
        <p:spPr bwMode="white">
          <a:xfrm>
            <a:off x="6454140" y="3232785"/>
            <a:ext cx="45466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7" name="Rectangle 5"/>
          <p:cNvSpPr/>
          <p:nvPr/>
        </p:nvSpPr>
        <p:spPr bwMode="white">
          <a:xfrm>
            <a:off x="6960235" y="3218815"/>
            <a:ext cx="4794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8" name="Rectangle 5"/>
          <p:cNvSpPr/>
          <p:nvPr/>
        </p:nvSpPr>
        <p:spPr bwMode="white">
          <a:xfrm>
            <a:off x="7480935" y="3219450"/>
            <a:ext cx="45466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9" name="Rectangle 5"/>
          <p:cNvSpPr/>
          <p:nvPr/>
        </p:nvSpPr>
        <p:spPr bwMode="white">
          <a:xfrm>
            <a:off x="280035" y="3760470"/>
            <a:ext cx="45085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0" name="Rectangle 5"/>
          <p:cNvSpPr/>
          <p:nvPr/>
        </p:nvSpPr>
        <p:spPr bwMode="white">
          <a:xfrm>
            <a:off x="787400" y="3768725"/>
            <a:ext cx="46482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1" name="Rectangle 5"/>
          <p:cNvSpPr/>
          <p:nvPr/>
        </p:nvSpPr>
        <p:spPr bwMode="white">
          <a:xfrm>
            <a:off x="1296035" y="375412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2" name="Rectangle 5"/>
          <p:cNvSpPr/>
          <p:nvPr/>
        </p:nvSpPr>
        <p:spPr bwMode="white">
          <a:xfrm>
            <a:off x="1813560" y="3754120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3" name="Rectangle 5"/>
          <p:cNvSpPr/>
          <p:nvPr/>
        </p:nvSpPr>
        <p:spPr bwMode="white">
          <a:xfrm>
            <a:off x="2339975" y="3754120"/>
            <a:ext cx="4692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4" name="Rectangle 5"/>
          <p:cNvSpPr/>
          <p:nvPr/>
        </p:nvSpPr>
        <p:spPr bwMode="white">
          <a:xfrm>
            <a:off x="2842895" y="3759835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5" name="Rectangle 5"/>
          <p:cNvSpPr/>
          <p:nvPr/>
        </p:nvSpPr>
        <p:spPr bwMode="white">
          <a:xfrm>
            <a:off x="3356610" y="3773170"/>
            <a:ext cx="48577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6" name="Rectangle 5"/>
          <p:cNvSpPr/>
          <p:nvPr/>
        </p:nvSpPr>
        <p:spPr bwMode="white">
          <a:xfrm>
            <a:off x="3869055" y="3773170"/>
            <a:ext cx="48133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7" name="Rectangle 5"/>
          <p:cNvSpPr/>
          <p:nvPr/>
        </p:nvSpPr>
        <p:spPr bwMode="white">
          <a:xfrm>
            <a:off x="4387850" y="3747135"/>
            <a:ext cx="47434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8" name="Rectangle 5"/>
          <p:cNvSpPr/>
          <p:nvPr/>
        </p:nvSpPr>
        <p:spPr bwMode="white">
          <a:xfrm>
            <a:off x="4916805" y="3754755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9" name="Rectangle 5"/>
          <p:cNvSpPr/>
          <p:nvPr/>
        </p:nvSpPr>
        <p:spPr bwMode="white">
          <a:xfrm>
            <a:off x="5424170" y="3754755"/>
            <a:ext cx="47815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0" name="Rectangle 5"/>
          <p:cNvSpPr/>
          <p:nvPr/>
        </p:nvSpPr>
        <p:spPr bwMode="white">
          <a:xfrm>
            <a:off x="5946140" y="3747135"/>
            <a:ext cx="464185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1" name="Rectangle 5"/>
          <p:cNvSpPr/>
          <p:nvPr/>
        </p:nvSpPr>
        <p:spPr bwMode="white">
          <a:xfrm>
            <a:off x="6454140" y="3754755"/>
            <a:ext cx="46990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2" name="Rectangle 5"/>
          <p:cNvSpPr/>
          <p:nvPr/>
        </p:nvSpPr>
        <p:spPr bwMode="white">
          <a:xfrm>
            <a:off x="6975475" y="3759835"/>
            <a:ext cx="4794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3" name="Rectangle 5"/>
          <p:cNvSpPr/>
          <p:nvPr/>
        </p:nvSpPr>
        <p:spPr bwMode="white">
          <a:xfrm>
            <a:off x="7496175" y="3754755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4" name="Rectangle 5"/>
          <p:cNvSpPr/>
          <p:nvPr/>
        </p:nvSpPr>
        <p:spPr bwMode="white">
          <a:xfrm>
            <a:off x="256540" y="4254500"/>
            <a:ext cx="46672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5" name="Rectangle 5"/>
          <p:cNvSpPr/>
          <p:nvPr/>
        </p:nvSpPr>
        <p:spPr bwMode="white">
          <a:xfrm>
            <a:off x="763905" y="4255135"/>
            <a:ext cx="48006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6" name="Rectangle 5"/>
          <p:cNvSpPr/>
          <p:nvPr/>
        </p:nvSpPr>
        <p:spPr bwMode="white">
          <a:xfrm>
            <a:off x="1272540" y="4259580"/>
            <a:ext cx="4889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7" name="Rectangle 5"/>
          <p:cNvSpPr/>
          <p:nvPr/>
        </p:nvSpPr>
        <p:spPr bwMode="white">
          <a:xfrm>
            <a:off x="1790065" y="4260215"/>
            <a:ext cx="46990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8" name="Rectangle 5"/>
          <p:cNvSpPr/>
          <p:nvPr/>
        </p:nvSpPr>
        <p:spPr bwMode="white">
          <a:xfrm>
            <a:off x="2316480" y="4259580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9" name="Rectangle 5"/>
          <p:cNvSpPr/>
          <p:nvPr/>
        </p:nvSpPr>
        <p:spPr bwMode="white">
          <a:xfrm>
            <a:off x="2834640" y="4259580"/>
            <a:ext cx="45466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0" name="Rectangle 5"/>
          <p:cNvSpPr/>
          <p:nvPr/>
        </p:nvSpPr>
        <p:spPr bwMode="white">
          <a:xfrm>
            <a:off x="3333115" y="4259580"/>
            <a:ext cx="48577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1" name="Rectangle 5"/>
          <p:cNvSpPr/>
          <p:nvPr/>
        </p:nvSpPr>
        <p:spPr bwMode="white">
          <a:xfrm>
            <a:off x="3867785" y="4259580"/>
            <a:ext cx="45910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2" name="Rectangle 5"/>
          <p:cNvSpPr/>
          <p:nvPr/>
        </p:nvSpPr>
        <p:spPr bwMode="white">
          <a:xfrm>
            <a:off x="4370070" y="4260215"/>
            <a:ext cx="47434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3" name="Rectangle 5"/>
          <p:cNvSpPr/>
          <p:nvPr/>
        </p:nvSpPr>
        <p:spPr bwMode="white">
          <a:xfrm>
            <a:off x="4893310" y="4259580"/>
            <a:ext cx="45466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4" name="Rectangle 5"/>
          <p:cNvSpPr/>
          <p:nvPr/>
        </p:nvSpPr>
        <p:spPr bwMode="white">
          <a:xfrm>
            <a:off x="5400675" y="4254500"/>
            <a:ext cx="478155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5" name="Rectangle 5"/>
          <p:cNvSpPr/>
          <p:nvPr/>
        </p:nvSpPr>
        <p:spPr bwMode="white">
          <a:xfrm>
            <a:off x="5922645" y="4260850"/>
            <a:ext cx="47942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6" name="Rectangle 5"/>
          <p:cNvSpPr/>
          <p:nvPr/>
        </p:nvSpPr>
        <p:spPr bwMode="white">
          <a:xfrm>
            <a:off x="6445885" y="4254500"/>
            <a:ext cx="45466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7" name="Rectangle 5"/>
          <p:cNvSpPr/>
          <p:nvPr/>
        </p:nvSpPr>
        <p:spPr bwMode="white">
          <a:xfrm>
            <a:off x="6951980" y="4260850"/>
            <a:ext cx="47942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8" name="Rectangle 5"/>
          <p:cNvSpPr/>
          <p:nvPr/>
        </p:nvSpPr>
        <p:spPr bwMode="white">
          <a:xfrm>
            <a:off x="7472680" y="4259580"/>
            <a:ext cx="45466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9" name="Rectangle 5"/>
          <p:cNvSpPr/>
          <p:nvPr/>
        </p:nvSpPr>
        <p:spPr bwMode="white">
          <a:xfrm>
            <a:off x="256540" y="4789170"/>
            <a:ext cx="492125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0" name="Rectangle 5"/>
          <p:cNvSpPr/>
          <p:nvPr/>
        </p:nvSpPr>
        <p:spPr bwMode="white">
          <a:xfrm>
            <a:off x="763905" y="4789170"/>
            <a:ext cx="48006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1" name="Rectangle 5"/>
          <p:cNvSpPr/>
          <p:nvPr/>
        </p:nvSpPr>
        <p:spPr bwMode="white">
          <a:xfrm>
            <a:off x="1284605" y="4789170"/>
            <a:ext cx="4889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2" name="Rectangle 5"/>
          <p:cNvSpPr/>
          <p:nvPr/>
        </p:nvSpPr>
        <p:spPr bwMode="white">
          <a:xfrm>
            <a:off x="1805940" y="4784725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3" name="Rectangle 5"/>
          <p:cNvSpPr/>
          <p:nvPr/>
        </p:nvSpPr>
        <p:spPr bwMode="white">
          <a:xfrm>
            <a:off x="2316480" y="4784725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4" name="Rectangle 5"/>
          <p:cNvSpPr/>
          <p:nvPr/>
        </p:nvSpPr>
        <p:spPr bwMode="white">
          <a:xfrm>
            <a:off x="2834640" y="4779010"/>
            <a:ext cx="45466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5" name="Rectangle 5"/>
          <p:cNvSpPr/>
          <p:nvPr/>
        </p:nvSpPr>
        <p:spPr bwMode="white">
          <a:xfrm>
            <a:off x="3356610" y="4779010"/>
            <a:ext cx="48577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6" name="Rectangle 5"/>
          <p:cNvSpPr/>
          <p:nvPr/>
        </p:nvSpPr>
        <p:spPr bwMode="white">
          <a:xfrm>
            <a:off x="3879215" y="4791710"/>
            <a:ext cx="45910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7" name="Rectangle 5"/>
          <p:cNvSpPr/>
          <p:nvPr/>
        </p:nvSpPr>
        <p:spPr bwMode="white">
          <a:xfrm>
            <a:off x="4382135" y="4791710"/>
            <a:ext cx="47434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8" name="Rectangle 5"/>
          <p:cNvSpPr/>
          <p:nvPr/>
        </p:nvSpPr>
        <p:spPr bwMode="white">
          <a:xfrm>
            <a:off x="4901565" y="476631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9" name="Rectangle 5"/>
          <p:cNvSpPr/>
          <p:nvPr/>
        </p:nvSpPr>
        <p:spPr bwMode="white">
          <a:xfrm>
            <a:off x="5418455" y="4779010"/>
            <a:ext cx="47815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0" name="Rectangle 5"/>
          <p:cNvSpPr/>
          <p:nvPr/>
        </p:nvSpPr>
        <p:spPr bwMode="white">
          <a:xfrm>
            <a:off x="5927090" y="4765040"/>
            <a:ext cx="47942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1" name="Rectangle 5"/>
          <p:cNvSpPr/>
          <p:nvPr/>
        </p:nvSpPr>
        <p:spPr bwMode="white">
          <a:xfrm>
            <a:off x="6454775" y="4772660"/>
            <a:ext cx="45466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2" name="Rectangle 5"/>
          <p:cNvSpPr/>
          <p:nvPr/>
        </p:nvSpPr>
        <p:spPr bwMode="white">
          <a:xfrm>
            <a:off x="6960870" y="4777105"/>
            <a:ext cx="4794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3" name="Rectangle 5"/>
          <p:cNvSpPr/>
          <p:nvPr/>
        </p:nvSpPr>
        <p:spPr bwMode="white">
          <a:xfrm>
            <a:off x="7481570" y="476631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7" grpId="0" bldLvl="0" animBg="1"/>
      <p:bldP spid="18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315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9" name="Rectangle 5"/>
          <p:cNvSpPr/>
          <p:nvPr/>
        </p:nvSpPr>
        <p:spPr bwMode="white">
          <a:xfrm>
            <a:off x="294640" y="1285875"/>
            <a:ext cx="47498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0" name="Rectangle 5"/>
          <p:cNvSpPr/>
          <p:nvPr/>
        </p:nvSpPr>
        <p:spPr bwMode="white">
          <a:xfrm>
            <a:off x="818515" y="1290955"/>
            <a:ext cx="46799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1" name="Rectangle 5"/>
          <p:cNvSpPr/>
          <p:nvPr/>
        </p:nvSpPr>
        <p:spPr bwMode="white">
          <a:xfrm>
            <a:off x="1320165" y="1303655"/>
            <a:ext cx="4889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2" name="Rectangle 5"/>
          <p:cNvSpPr/>
          <p:nvPr/>
        </p:nvSpPr>
        <p:spPr bwMode="white">
          <a:xfrm>
            <a:off x="1842770" y="1286510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3" name="Rectangle 5"/>
          <p:cNvSpPr/>
          <p:nvPr/>
        </p:nvSpPr>
        <p:spPr bwMode="white">
          <a:xfrm>
            <a:off x="2359660" y="1301115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4" name="Rectangle 5"/>
          <p:cNvSpPr/>
          <p:nvPr/>
        </p:nvSpPr>
        <p:spPr bwMode="white">
          <a:xfrm>
            <a:off x="2875915" y="1281430"/>
            <a:ext cx="45466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5" name="Rectangle 5"/>
          <p:cNvSpPr/>
          <p:nvPr/>
        </p:nvSpPr>
        <p:spPr bwMode="white">
          <a:xfrm>
            <a:off x="3385820" y="1280795"/>
            <a:ext cx="4857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6" name="Rectangle 5"/>
          <p:cNvSpPr/>
          <p:nvPr/>
        </p:nvSpPr>
        <p:spPr bwMode="white">
          <a:xfrm>
            <a:off x="3917950" y="1294130"/>
            <a:ext cx="45910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7" name="Rectangle 5"/>
          <p:cNvSpPr/>
          <p:nvPr/>
        </p:nvSpPr>
        <p:spPr bwMode="white">
          <a:xfrm>
            <a:off x="4418965" y="1280795"/>
            <a:ext cx="47434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8" name="Rectangle 5"/>
          <p:cNvSpPr/>
          <p:nvPr/>
        </p:nvSpPr>
        <p:spPr bwMode="white">
          <a:xfrm>
            <a:off x="4964430" y="129413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9" name="Rectangle 5"/>
          <p:cNvSpPr/>
          <p:nvPr/>
        </p:nvSpPr>
        <p:spPr bwMode="white">
          <a:xfrm>
            <a:off x="5461635" y="1303655"/>
            <a:ext cx="47815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0" name="Rectangle 5"/>
          <p:cNvSpPr/>
          <p:nvPr/>
        </p:nvSpPr>
        <p:spPr bwMode="white">
          <a:xfrm>
            <a:off x="5970905" y="1285875"/>
            <a:ext cx="47942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1" name="Rectangle 5"/>
          <p:cNvSpPr/>
          <p:nvPr/>
        </p:nvSpPr>
        <p:spPr bwMode="white">
          <a:xfrm>
            <a:off x="6487795" y="1294130"/>
            <a:ext cx="45466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2" name="Rectangle 5"/>
          <p:cNvSpPr/>
          <p:nvPr/>
        </p:nvSpPr>
        <p:spPr bwMode="white">
          <a:xfrm>
            <a:off x="7002145" y="1292225"/>
            <a:ext cx="4794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3" name="Rectangle 5"/>
          <p:cNvSpPr/>
          <p:nvPr/>
        </p:nvSpPr>
        <p:spPr bwMode="white">
          <a:xfrm>
            <a:off x="7524115" y="1276350"/>
            <a:ext cx="48133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294640" y="1798955"/>
            <a:ext cx="47498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818515" y="1803400"/>
            <a:ext cx="46799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1320165" y="1797050"/>
            <a:ext cx="4889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1835785" y="1803400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5"/>
          <p:cNvSpPr/>
          <p:nvPr/>
        </p:nvSpPr>
        <p:spPr bwMode="white">
          <a:xfrm>
            <a:off x="2352675" y="1818005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5"/>
          <p:cNvSpPr/>
          <p:nvPr/>
        </p:nvSpPr>
        <p:spPr bwMode="white">
          <a:xfrm>
            <a:off x="2868930" y="1798320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5"/>
          <p:cNvSpPr/>
          <p:nvPr/>
        </p:nvSpPr>
        <p:spPr bwMode="white">
          <a:xfrm>
            <a:off x="3378835" y="1797685"/>
            <a:ext cx="4857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3910965" y="1811020"/>
            <a:ext cx="45910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4411980" y="1797685"/>
            <a:ext cx="47434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4957445" y="181102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5454650" y="1820545"/>
            <a:ext cx="47815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5963920" y="1802765"/>
            <a:ext cx="47942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6480810" y="1803400"/>
            <a:ext cx="45466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6995160" y="1809115"/>
            <a:ext cx="4794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7522845" y="1809115"/>
            <a:ext cx="47371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294640" y="2311400"/>
            <a:ext cx="47498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818515" y="2315845"/>
            <a:ext cx="46799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1320165" y="2842260"/>
            <a:ext cx="4889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1842770" y="2823845"/>
            <a:ext cx="46990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2359660" y="2862580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2875915" y="2843530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3385820" y="2842895"/>
            <a:ext cx="4857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5"/>
          <p:cNvSpPr/>
          <p:nvPr/>
        </p:nvSpPr>
        <p:spPr bwMode="white">
          <a:xfrm>
            <a:off x="3917950" y="2842260"/>
            <a:ext cx="459105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5"/>
          <p:cNvSpPr/>
          <p:nvPr/>
        </p:nvSpPr>
        <p:spPr bwMode="white">
          <a:xfrm>
            <a:off x="4418965" y="2835275"/>
            <a:ext cx="47434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5"/>
          <p:cNvSpPr/>
          <p:nvPr/>
        </p:nvSpPr>
        <p:spPr bwMode="white">
          <a:xfrm>
            <a:off x="4949190" y="2856230"/>
            <a:ext cx="45466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5"/>
          <p:cNvSpPr/>
          <p:nvPr/>
        </p:nvSpPr>
        <p:spPr bwMode="white">
          <a:xfrm>
            <a:off x="5446395" y="2865755"/>
            <a:ext cx="478155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4" name="Rectangle 5"/>
          <p:cNvSpPr/>
          <p:nvPr/>
        </p:nvSpPr>
        <p:spPr bwMode="white">
          <a:xfrm>
            <a:off x="5955665" y="2847975"/>
            <a:ext cx="479425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5" name="Rectangle 5"/>
          <p:cNvSpPr/>
          <p:nvPr/>
        </p:nvSpPr>
        <p:spPr bwMode="white">
          <a:xfrm>
            <a:off x="6487795" y="2837180"/>
            <a:ext cx="487045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6" name="Rectangle 5"/>
          <p:cNvSpPr/>
          <p:nvPr/>
        </p:nvSpPr>
        <p:spPr bwMode="white">
          <a:xfrm>
            <a:off x="6986905" y="2854325"/>
            <a:ext cx="479425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7" name="Rectangle 5"/>
          <p:cNvSpPr/>
          <p:nvPr/>
        </p:nvSpPr>
        <p:spPr bwMode="white">
          <a:xfrm>
            <a:off x="7522845" y="2844800"/>
            <a:ext cx="47371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8" name="Rectangle 5"/>
          <p:cNvSpPr/>
          <p:nvPr/>
        </p:nvSpPr>
        <p:spPr bwMode="white">
          <a:xfrm>
            <a:off x="294640" y="3350895"/>
            <a:ext cx="47498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9" name="Rectangle 5"/>
          <p:cNvSpPr/>
          <p:nvPr/>
        </p:nvSpPr>
        <p:spPr bwMode="white">
          <a:xfrm>
            <a:off x="818515" y="3345815"/>
            <a:ext cx="46799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0" name="Rectangle 5"/>
          <p:cNvSpPr/>
          <p:nvPr/>
        </p:nvSpPr>
        <p:spPr bwMode="white">
          <a:xfrm>
            <a:off x="1332865" y="3363595"/>
            <a:ext cx="47561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5"/>
          <p:cNvSpPr/>
          <p:nvPr/>
        </p:nvSpPr>
        <p:spPr bwMode="white">
          <a:xfrm>
            <a:off x="1835785" y="3350895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2" name="Rectangle 5"/>
          <p:cNvSpPr/>
          <p:nvPr/>
        </p:nvSpPr>
        <p:spPr bwMode="white">
          <a:xfrm>
            <a:off x="2352675" y="3365500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3" name="Rectangle 5"/>
          <p:cNvSpPr/>
          <p:nvPr/>
        </p:nvSpPr>
        <p:spPr bwMode="white">
          <a:xfrm>
            <a:off x="2868930" y="3345815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4" name="Rectangle 5"/>
          <p:cNvSpPr/>
          <p:nvPr/>
        </p:nvSpPr>
        <p:spPr bwMode="white">
          <a:xfrm>
            <a:off x="3378835" y="3345180"/>
            <a:ext cx="4857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5" name="Rectangle 5"/>
          <p:cNvSpPr/>
          <p:nvPr/>
        </p:nvSpPr>
        <p:spPr bwMode="white">
          <a:xfrm>
            <a:off x="3910965" y="3360420"/>
            <a:ext cx="45910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6" name="Rectangle 5"/>
          <p:cNvSpPr/>
          <p:nvPr/>
        </p:nvSpPr>
        <p:spPr bwMode="white">
          <a:xfrm>
            <a:off x="4411980" y="3345180"/>
            <a:ext cx="47434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7" name="Rectangle 5"/>
          <p:cNvSpPr/>
          <p:nvPr/>
        </p:nvSpPr>
        <p:spPr bwMode="white">
          <a:xfrm>
            <a:off x="4957445" y="3358515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8" name="Rectangle 5"/>
          <p:cNvSpPr/>
          <p:nvPr/>
        </p:nvSpPr>
        <p:spPr bwMode="white">
          <a:xfrm>
            <a:off x="5454650" y="3350895"/>
            <a:ext cx="47815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9" name="Rectangle 5"/>
          <p:cNvSpPr/>
          <p:nvPr/>
        </p:nvSpPr>
        <p:spPr bwMode="white">
          <a:xfrm>
            <a:off x="5963920" y="3350260"/>
            <a:ext cx="47942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0" name="Rectangle 5"/>
          <p:cNvSpPr/>
          <p:nvPr/>
        </p:nvSpPr>
        <p:spPr bwMode="white">
          <a:xfrm>
            <a:off x="6480810" y="3358515"/>
            <a:ext cx="49212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1" name="Rectangle 5"/>
          <p:cNvSpPr/>
          <p:nvPr/>
        </p:nvSpPr>
        <p:spPr bwMode="white">
          <a:xfrm>
            <a:off x="6995160" y="3333750"/>
            <a:ext cx="479425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2" name="Rectangle 5"/>
          <p:cNvSpPr/>
          <p:nvPr/>
        </p:nvSpPr>
        <p:spPr bwMode="white">
          <a:xfrm>
            <a:off x="7522845" y="3356610"/>
            <a:ext cx="47371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3" name="Rectangle 5"/>
          <p:cNvSpPr/>
          <p:nvPr/>
        </p:nvSpPr>
        <p:spPr bwMode="white">
          <a:xfrm>
            <a:off x="294640" y="3856355"/>
            <a:ext cx="47498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4" name="Rectangle 5"/>
          <p:cNvSpPr/>
          <p:nvPr/>
        </p:nvSpPr>
        <p:spPr bwMode="white">
          <a:xfrm>
            <a:off x="818515" y="3860800"/>
            <a:ext cx="46799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5" name="Rectangle 5"/>
          <p:cNvSpPr/>
          <p:nvPr/>
        </p:nvSpPr>
        <p:spPr bwMode="white">
          <a:xfrm>
            <a:off x="1320165" y="3854450"/>
            <a:ext cx="48895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6" name="Rectangle 5"/>
          <p:cNvSpPr/>
          <p:nvPr/>
        </p:nvSpPr>
        <p:spPr bwMode="white">
          <a:xfrm>
            <a:off x="1835785" y="3860800"/>
            <a:ext cx="46990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7" name="Rectangle 5"/>
          <p:cNvSpPr/>
          <p:nvPr/>
        </p:nvSpPr>
        <p:spPr bwMode="white">
          <a:xfrm>
            <a:off x="2352675" y="3875405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8" name="Rectangle 5"/>
          <p:cNvSpPr/>
          <p:nvPr/>
        </p:nvSpPr>
        <p:spPr bwMode="white">
          <a:xfrm>
            <a:off x="2868930" y="3855720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988820"/>
            <a:ext cx="7200000" cy="2406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4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3800" y="1913255"/>
            <a:ext cx="354330" cy="24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6460" y="1862455"/>
            <a:ext cx="38100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6075" y="1863090"/>
            <a:ext cx="51498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0002" y="1928973"/>
            <a:ext cx="180992" cy="171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9220" y="3074035"/>
            <a:ext cx="465455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89605" y="3074035"/>
            <a:ext cx="27813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60060" y="3074670"/>
            <a:ext cx="579120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62850" y="3055620"/>
            <a:ext cx="55499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08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3940" y="2132965"/>
            <a:ext cx="638175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0020" y="2132330"/>
            <a:ext cx="64579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9240" y="2133600"/>
            <a:ext cx="645795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5045" y="2153285"/>
            <a:ext cx="590550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6565" y="2182495"/>
            <a:ext cx="64262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56"/>
          <a:stretch>
            <a:fillRect/>
          </a:stretch>
        </p:blipFill>
        <p:spPr>
          <a:xfrm>
            <a:off x="683260" y="2853055"/>
            <a:ext cx="7857390" cy="2785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268220" y="3296285"/>
            <a:ext cx="663575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3851910" y="3353435"/>
            <a:ext cx="576580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640705" y="3325495"/>
            <a:ext cx="609600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353175" y="3317240"/>
            <a:ext cx="593090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129030" y="4704715"/>
            <a:ext cx="589280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1830705" y="4710430"/>
            <a:ext cx="632460" cy="62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4079240" y="4725035"/>
            <a:ext cx="617855" cy="66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4788535" y="4710430"/>
            <a:ext cx="638175" cy="62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1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92275" y="2493010"/>
            <a:ext cx="73723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0205" y="2493010"/>
            <a:ext cx="75692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20560" y="2564765"/>
            <a:ext cx="42481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52"/>
          <a:stretch>
            <a:fillRect/>
          </a:stretch>
        </p:blipFill>
        <p:spPr>
          <a:xfrm>
            <a:off x="612140" y="3356610"/>
            <a:ext cx="7650380" cy="1172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332230" y="4076700"/>
            <a:ext cx="100774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140200" y="3933190"/>
            <a:ext cx="986790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660515" y="4004945"/>
            <a:ext cx="1006475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3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130" y="1628775"/>
            <a:ext cx="638175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650" y="1624330"/>
            <a:ext cx="81788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4335" y="1614170"/>
            <a:ext cx="611505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0310" y="1641475"/>
            <a:ext cx="826770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8130" y="2512060"/>
            <a:ext cx="63817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650" y="2512060"/>
            <a:ext cx="78295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36235" y="2512060"/>
            <a:ext cx="649605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24600" y="2486025"/>
            <a:ext cx="732155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48130" y="3371850"/>
            <a:ext cx="638175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86330" y="3441065"/>
            <a:ext cx="782320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36235" y="3384550"/>
            <a:ext cx="649605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64275" y="3441065"/>
            <a:ext cx="791845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4000" y="2225040"/>
            <a:ext cx="677545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9670" y="2236470"/>
            <a:ext cx="84836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8045" y="2224405"/>
            <a:ext cx="104775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88590" y="2842260"/>
            <a:ext cx="78295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11090" y="2842895"/>
            <a:ext cx="75819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77735" y="2816860"/>
            <a:ext cx="84455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87955" y="3423285"/>
            <a:ext cx="79756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75860" y="3418205"/>
            <a:ext cx="75628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22490" y="3421380"/>
            <a:ext cx="977265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2320" y="2493010"/>
            <a:ext cx="58420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7470" y="2493645"/>
            <a:ext cx="59817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5920" y="2906395"/>
            <a:ext cx="83121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9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085" y="2636520"/>
            <a:ext cx="56261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6055" y="2636520"/>
            <a:ext cx="64643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270" y="2636520"/>
            <a:ext cx="64452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8085" y="3933190"/>
            <a:ext cx="694055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6055" y="4004945"/>
            <a:ext cx="57658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2270" y="3933190"/>
            <a:ext cx="61595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2022-08-13T05:47:28Z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