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  <p:sldId id="266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7100" y="1557020"/>
            <a:ext cx="5257800" cy="1695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40" y="3500755"/>
            <a:ext cx="43910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439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29640" y="3140075"/>
            <a:ext cx="1283335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71825" y="3140075"/>
            <a:ext cx="1289685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20360" y="3169920"/>
            <a:ext cx="128651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0325" y="3170555"/>
            <a:ext cx="1287145" cy="62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40925" y="3139440"/>
            <a:ext cx="1270000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31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170" y="2505710"/>
            <a:ext cx="819785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3000" y="2506345"/>
            <a:ext cx="814070" cy="79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9240" y="2505710"/>
            <a:ext cx="775335" cy="79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3475" y="2528570"/>
            <a:ext cx="863600" cy="77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2250" y="2506345"/>
            <a:ext cx="876300" cy="79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19035" y="2527935"/>
            <a:ext cx="803275" cy="72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66225" y="2451735"/>
            <a:ext cx="862330" cy="84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65385" y="2506345"/>
            <a:ext cx="872490" cy="80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2075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2550" y="2491105"/>
            <a:ext cx="7189470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31"/>
          <a:stretch>
            <a:fillRect/>
          </a:stretch>
        </p:blipFill>
        <p:spPr>
          <a:xfrm>
            <a:off x="911225" y="3068955"/>
            <a:ext cx="9800045" cy="2644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25905" y="3666490"/>
            <a:ext cx="4831080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332865" y="4999990"/>
            <a:ext cx="388112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719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1720" y="1772920"/>
            <a:ext cx="656590" cy="79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9840595" y="1700530"/>
            <a:ext cx="656590" cy="79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791585" y="2348865"/>
            <a:ext cx="656590" cy="79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9840595" y="2348865"/>
            <a:ext cx="656590" cy="79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3431540" y="3068955"/>
            <a:ext cx="656590" cy="79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0920095" y="3068955"/>
            <a:ext cx="656590" cy="79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590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2180" y="1842135"/>
            <a:ext cx="563816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1750" y="3128010"/>
            <a:ext cx="683133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