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0120" y="1484630"/>
            <a:ext cx="519112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430" y="3213100"/>
            <a:ext cx="4295775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154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215" y="1844675"/>
            <a:ext cx="661035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3465" y="1844040"/>
            <a:ext cx="644525" cy="6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9085" y="1778635"/>
            <a:ext cx="565785" cy="69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2845" y="2526665"/>
            <a:ext cx="719455" cy="7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7690" y="2526665"/>
            <a:ext cx="615950" cy="7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14280" y="2579370"/>
            <a:ext cx="884555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4025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5320" y="2599690"/>
            <a:ext cx="778510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32475" y="2678430"/>
            <a:ext cx="783590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00085" y="2636520"/>
            <a:ext cx="101917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52355" y="2639695"/>
            <a:ext cx="119634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13405" y="3259455"/>
            <a:ext cx="81851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41035" y="3200400"/>
            <a:ext cx="1000125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00720" y="3227705"/>
            <a:ext cx="105981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81565" y="3230880"/>
            <a:ext cx="1310640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33725" y="3861435"/>
            <a:ext cx="915035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12790" y="3850640"/>
            <a:ext cx="977265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06105" y="3839210"/>
            <a:ext cx="111252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81565" y="3831590"/>
            <a:ext cx="121983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058795" y="4483100"/>
            <a:ext cx="113919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626735" y="4478020"/>
            <a:ext cx="114363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327390" y="4488180"/>
            <a:ext cx="87820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984105" y="4478020"/>
            <a:ext cx="105664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3418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3295" y="1557020"/>
            <a:ext cx="57658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3950" y="1484630"/>
            <a:ext cx="656590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16315" y="1484630"/>
            <a:ext cx="669290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3295" y="2204720"/>
            <a:ext cx="59563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7593" y="2320994"/>
            <a:ext cx="380826" cy="323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76360" y="2204720"/>
            <a:ext cx="915035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31765" y="2853055"/>
            <a:ext cx="587375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12125" y="2853055"/>
            <a:ext cx="646430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00640" y="2853055"/>
            <a:ext cx="583565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1810" y="3573145"/>
            <a:ext cx="67691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24"/>
          <a:stretch>
            <a:fillRect/>
          </a:stretch>
        </p:blipFill>
        <p:spPr>
          <a:xfrm>
            <a:off x="911225" y="4218305"/>
            <a:ext cx="10745560" cy="1530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/>
          <p:cNvSpPr/>
          <p:nvPr/>
        </p:nvSpPr>
        <p:spPr bwMode="white">
          <a:xfrm>
            <a:off x="3431540" y="4351655"/>
            <a:ext cx="65849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4583430" y="4364990"/>
            <a:ext cx="643890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7967980" y="4351655"/>
            <a:ext cx="614680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3647440" y="5013325"/>
            <a:ext cx="618490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10272395" y="5013325"/>
            <a:ext cx="652780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55" y="1052695"/>
            <a:ext cx="11520000" cy="2087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5810" y="1772920"/>
            <a:ext cx="1468755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1775" y="1670685"/>
            <a:ext cx="1823085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3040" y="1703705"/>
            <a:ext cx="1564640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350" y="2413635"/>
            <a:ext cx="78930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2790" y="2413635"/>
            <a:ext cx="1104265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1905" y="2482215"/>
            <a:ext cx="105600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9580" y="2487295"/>
            <a:ext cx="216344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99"/>
          <a:stretch>
            <a:fillRect/>
          </a:stretch>
        </p:blipFill>
        <p:spPr>
          <a:xfrm>
            <a:off x="623570" y="3140710"/>
            <a:ext cx="10875100" cy="2661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8512810" y="3215005"/>
            <a:ext cx="553085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7536180" y="4580890"/>
            <a:ext cx="600710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