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3992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9650" y="2204720"/>
            <a:ext cx="530225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52260" y="2333625"/>
            <a:ext cx="407670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52305" y="2348865"/>
            <a:ext cx="449580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35280" y="4220845"/>
            <a:ext cx="11037570" cy="92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8543925" y="3510915"/>
            <a:ext cx="2903220" cy="110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2931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7350" y="2060575"/>
            <a:ext cx="737235" cy="63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480300"/>
            <a:ext cx="11520000" cy="2786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935730" y="4220845"/>
            <a:ext cx="628650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628775"/>
            <a:ext cx="52101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85" y="3429000"/>
            <a:ext cx="4162425" cy="1304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352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7170" y="3860800"/>
            <a:ext cx="600075" cy="61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3295" y="3860800"/>
            <a:ext cx="625475" cy="61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44820" y="3860800"/>
            <a:ext cx="605790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23835" y="3860800"/>
            <a:ext cx="626110" cy="61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44150" y="3860800"/>
            <a:ext cx="598805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340350"/>
            <a:ext cx="11520000" cy="2761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3795" y="2348865"/>
            <a:ext cx="603885" cy="622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0145" y="2420620"/>
            <a:ext cx="628015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56495" y="2348865"/>
            <a:ext cx="753110" cy="74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3795" y="3356610"/>
            <a:ext cx="646430" cy="70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89040" y="3356610"/>
            <a:ext cx="579120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86975" y="3356610"/>
            <a:ext cx="664210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2923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9650" y="1916430"/>
            <a:ext cx="678815" cy="61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3565" y="1988820"/>
            <a:ext cx="669925" cy="54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71495" y="2708910"/>
            <a:ext cx="628015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33490" y="2708910"/>
            <a:ext cx="612140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1540" y="3429000"/>
            <a:ext cx="561975" cy="6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53990" y="3429000"/>
            <a:ext cx="600710" cy="60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2931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8315" y="1923415"/>
            <a:ext cx="610235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6360" y="1924685"/>
            <a:ext cx="972185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21960" y="1958340"/>
            <a:ext cx="488315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31915" y="1923415"/>
            <a:ext cx="927735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51950" y="1958975"/>
            <a:ext cx="499745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93020" y="1916430"/>
            <a:ext cx="946785" cy="59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61490" y="2635885"/>
            <a:ext cx="507365" cy="46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92095" y="2695575"/>
            <a:ext cx="770890" cy="44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89575" y="2642870"/>
            <a:ext cx="52070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38265" y="2655570"/>
            <a:ext cx="948690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58935" y="2642870"/>
            <a:ext cx="49276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128250" y="2636520"/>
            <a:ext cx="948690" cy="58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31010" y="3356610"/>
            <a:ext cx="528320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708275" y="3334385"/>
            <a:ext cx="890270" cy="62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500370" y="3426460"/>
            <a:ext cx="488315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456045" y="3356610"/>
            <a:ext cx="852805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264015" y="3334385"/>
            <a:ext cx="492760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166985" y="3350895"/>
            <a:ext cx="938530" cy="60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3888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9920" y="2060575"/>
            <a:ext cx="38925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25675" y="3117215"/>
            <a:ext cx="408940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7070" y="3150870"/>
            <a:ext cx="514350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2790" y="4260215"/>
            <a:ext cx="378460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5835" y="4318000"/>
            <a:ext cx="398780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96840"/>
            <a:ext cx="11520000" cy="293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6670" y="1922145"/>
            <a:ext cx="1506855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85035" y="2654935"/>
            <a:ext cx="1405890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12870" y="3341370"/>
            <a:ext cx="1115060" cy="51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908550"/>
            <a:ext cx="11520000" cy="4125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2022-08-13T04:09:06Z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