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936" y="7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B2F113-7815-3DF4-0374-1B5B0D9DFD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" r="68023" b="10684"/>
          <a:stretch/>
        </p:blipFill>
        <p:spPr>
          <a:xfrm>
            <a:off x="4254104" y="2960948"/>
            <a:ext cx="3683792" cy="936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449803B-BA22-CC7B-450A-65FFBE1BF31C}"/>
              </a:ext>
            </a:extLst>
          </p:cNvPr>
          <p:cNvSpPr/>
          <p:nvPr/>
        </p:nvSpPr>
        <p:spPr>
          <a:xfrm>
            <a:off x="6960096" y="2780928"/>
            <a:ext cx="1152128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08921E-0156-5001-63F2-F2A771BF1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14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6D29943-F0B0-21FB-61B8-DFC4F065BB5E}"/>
              </a:ext>
            </a:extLst>
          </p:cNvPr>
          <p:cNvSpPr/>
          <p:nvPr/>
        </p:nvSpPr>
        <p:spPr bwMode="white">
          <a:xfrm>
            <a:off x="2063553" y="1624748"/>
            <a:ext cx="532910" cy="333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CF5550-AE06-5E2C-A80D-F8BEAF9D0C30}"/>
              </a:ext>
            </a:extLst>
          </p:cNvPr>
          <p:cNvSpPr/>
          <p:nvPr/>
        </p:nvSpPr>
        <p:spPr bwMode="white">
          <a:xfrm>
            <a:off x="6787673" y="1624748"/>
            <a:ext cx="664326" cy="400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F2BDE86-9808-4B4A-BFF7-2C4DFA51AD31}"/>
              </a:ext>
            </a:extLst>
          </p:cNvPr>
          <p:cNvSpPr/>
          <p:nvPr/>
        </p:nvSpPr>
        <p:spPr bwMode="white">
          <a:xfrm>
            <a:off x="9889289" y="1557718"/>
            <a:ext cx="352264" cy="400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D36A5F6-69EF-FDEF-8BFD-A6B7492B3842}"/>
              </a:ext>
            </a:extLst>
          </p:cNvPr>
          <p:cNvSpPr/>
          <p:nvPr/>
        </p:nvSpPr>
        <p:spPr bwMode="white">
          <a:xfrm>
            <a:off x="2855640" y="2262833"/>
            <a:ext cx="664326" cy="446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E335A94-BC6D-D492-B9A5-F092AFFAA13C}"/>
              </a:ext>
            </a:extLst>
          </p:cNvPr>
          <p:cNvSpPr/>
          <p:nvPr/>
        </p:nvSpPr>
        <p:spPr bwMode="white">
          <a:xfrm>
            <a:off x="6692466" y="2262833"/>
            <a:ext cx="664326" cy="342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5FED015-B344-40FB-87CE-C297C4F9E5FA}"/>
              </a:ext>
            </a:extLst>
          </p:cNvPr>
          <p:cNvSpPr/>
          <p:nvPr/>
        </p:nvSpPr>
        <p:spPr bwMode="white">
          <a:xfrm>
            <a:off x="9889289" y="2262833"/>
            <a:ext cx="437950" cy="342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CA49335-C8F4-0FC4-7F7B-C5A453B022A5}"/>
              </a:ext>
            </a:extLst>
          </p:cNvPr>
          <p:cNvSpPr/>
          <p:nvPr/>
        </p:nvSpPr>
        <p:spPr bwMode="white">
          <a:xfrm>
            <a:off x="1545508" y="2852936"/>
            <a:ext cx="689169" cy="400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2B3343D-4ECA-D9CE-3D12-6B3BFF772384}"/>
              </a:ext>
            </a:extLst>
          </p:cNvPr>
          <p:cNvSpPr/>
          <p:nvPr/>
        </p:nvSpPr>
        <p:spPr bwMode="white">
          <a:xfrm>
            <a:off x="9552384" y="2795794"/>
            <a:ext cx="689169" cy="45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0C0897-BE77-EE94-ABA5-DDDB65F1F0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69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3C5A592-0761-3BC7-A355-D37F53F2B2B0}"/>
              </a:ext>
            </a:extLst>
          </p:cNvPr>
          <p:cNvSpPr/>
          <p:nvPr/>
        </p:nvSpPr>
        <p:spPr bwMode="white">
          <a:xfrm>
            <a:off x="2891603" y="2113261"/>
            <a:ext cx="637884" cy="51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28AFBF-0EC1-95B4-5DFC-C1B66302331F}"/>
              </a:ext>
            </a:extLst>
          </p:cNvPr>
          <p:cNvSpPr/>
          <p:nvPr/>
        </p:nvSpPr>
        <p:spPr bwMode="white">
          <a:xfrm>
            <a:off x="5804925" y="2084633"/>
            <a:ext cx="618842" cy="543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7ADB25-A4B7-F6CC-5CC8-2F4E6A90A592}"/>
              </a:ext>
            </a:extLst>
          </p:cNvPr>
          <p:cNvSpPr/>
          <p:nvPr/>
        </p:nvSpPr>
        <p:spPr bwMode="white">
          <a:xfrm>
            <a:off x="6756991" y="2113261"/>
            <a:ext cx="561719" cy="524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7D8BC9-B36D-BE90-3609-D6491038FD9A}"/>
              </a:ext>
            </a:extLst>
          </p:cNvPr>
          <p:cNvSpPr/>
          <p:nvPr/>
        </p:nvSpPr>
        <p:spPr bwMode="white">
          <a:xfrm>
            <a:off x="6081024" y="3668752"/>
            <a:ext cx="552198" cy="582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82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E982BE-B860-9C91-41C3-7819E4AA6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51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7FC401C-A5B4-188C-0586-06A341D95F5B}"/>
              </a:ext>
            </a:extLst>
          </p:cNvPr>
          <p:cNvSpPr/>
          <p:nvPr/>
        </p:nvSpPr>
        <p:spPr bwMode="white">
          <a:xfrm>
            <a:off x="6528495" y="2081784"/>
            <a:ext cx="1570909" cy="352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13946D-2D09-CD90-D763-AC60DF119571}"/>
              </a:ext>
            </a:extLst>
          </p:cNvPr>
          <p:cNvSpPr/>
          <p:nvPr/>
        </p:nvSpPr>
        <p:spPr bwMode="white">
          <a:xfrm>
            <a:off x="10232033" y="2081784"/>
            <a:ext cx="1180561" cy="352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95EDF9-8B27-6DCC-A091-484CF6C51833}"/>
              </a:ext>
            </a:extLst>
          </p:cNvPr>
          <p:cNvSpPr/>
          <p:nvPr/>
        </p:nvSpPr>
        <p:spPr bwMode="white">
          <a:xfrm>
            <a:off x="4576760" y="2738868"/>
            <a:ext cx="390347" cy="333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DF0774-7560-1043-8266-AFAD0E9D8693}"/>
              </a:ext>
            </a:extLst>
          </p:cNvPr>
          <p:cNvSpPr/>
          <p:nvPr/>
        </p:nvSpPr>
        <p:spPr bwMode="white">
          <a:xfrm>
            <a:off x="5033752" y="4014946"/>
            <a:ext cx="3960595" cy="352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DEC1DCB-C119-CA21-0AE9-374DF5485909}"/>
              </a:ext>
            </a:extLst>
          </p:cNvPr>
          <p:cNvSpPr/>
          <p:nvPr/>
        </p:nvSpPr>
        <p:spPr bwMode="white">
          <a:xfrm>
            <a:off x="8413586" y="4672030"/>
            <a:ext cx="390346" cy="333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59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A1F2DF-A82B-431A-80E8-3DF209658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78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4FD63FB-823C-3734-67E8-912F40CA0074}"/>
              </a:ext>
            </a:extLst>
          </p:cNvPr>
          <p:cNvSpPr/>
          <p:nvPr/>
        </p:nvSpPr>
        <p:spPr bwMode="white">
          <a:xfrm>
            <a:off x="6128628" y="1702607"/>
            <a:ext cx="3151338" cy="352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9ED78D5-0106-A74E-384D-0E28567F3201}"/>
              </a:ext>
            </a:extLst>
          </p:cNvPr>
          <p:cNvSpPr/>
          <p:nvPr/>
        </p:nvSpPr>
        <p:spPr bwMode="white">
          <a:xfrm>
            <a:off x="9879768" y="2360859"/>
            <a:ext cx="390347" cy="333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3DCB27-6129-5DD7-E01A-44221A772653}"/>
              </a:ext>
            </a:extLst>
          </p:cNvPr>
          <p:cNvSpPr/>
          <p:nvPr/>
        </p:nvSpPr>
        <p:spPr bwMode="white">
          <a:xfrm>
            <a:off x="3929355" y="3009570"/>
            <a:ext cx="390347" cy="333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11CF23-6EBE-F512-5FB7-B01C92931F52}"/>
              </a:ext>
            </a:extLst>
          </p:cNvPr>
          <p:cNvSpPr/>
          <p:nvPr/>
        </p:nvSpPr>
        <p:spPr bwMode="white">
          <a:xfrm>
            <a:off x="8699206" y="3009570"/>
            <a:ext cx="380827" cy="333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5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HONOR</cp:lastModifiedBy>
  <cp:revision>11</cp:revision>
  <dcterms:created xsi:type="dcterms:W3CDTF">2022-11-09T06:57:00Z</dcterms:created>
  <dcterms:modified xsi:type="dcterms:W3CDTF">2023-08-02T08:26:12Z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