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4" r:id="rId8"/>
    <p:sldId id="265" r:id="rId9"/>
    <p:sldId id="267" r:id="rId10"/>
    <p:sldId id="269" r:id="rId11"/>
    <p:sldId id="271" r:id="rId12"/>
    <p:sldId id="272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4450"/>
            <a:ext cx="11520000" cy="3356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95550" y="1844675"/>
            <a:ext cx="978535" cy="551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67755" y="1844675"/>
            <a:ext cx="1044575" cy="643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06000" y="1772920"/>
            <a:ext cx="907415" cy="640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50200" y="2519045"/>
            <a:ext cx="963295" cy="483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91965" y="3210560"/>
            <a:ext cx="703580" cy="522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31540" y="1484630"/>
            <a:ext cx="5210175" cy="1628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555" y="3068955"/>
            <a:ext cx="4581525" cy="1285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96840"/>
            <a:ext cx="11520000" cy="27489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01887" y="2227713"/>
            <a:ext cx="1742280" cy="1441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76862" y="2227713"/>
            <a:ext cx="1923173" cy="1441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75606" y="2227713"/>
            <a:ext cx="1808925" cy="1441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4450"/>
            <a:ext cx="11520000" cy="40216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47215" y="2276475"/>
            <a:ext cx="796925" cy="730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97175" y="2276475"/>
            <a:ext cx="792480" cy="800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62805" y="2276475"/>
            <a:ext cx="741045" cy="756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20055" y="2276475"/>
            <a:ext cx="770890" cy="756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16090" y="3933190"/>
            <a:ext cx="762000" cy="814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20330" y="3907790"/>
            <a:ext cx="708025" cy="781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554845" y="3933190"/>
            <a:ext cx="729615" cy="756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434320" y="3933190"/>
            <a:ext cx="835660" cy="756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980305"/>
            <a:ext cx="11520000" cy="4079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15155" y="2393315"/>
            <a:ext cx="640080" cy="591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15155" y="3113405"/>
            <a:ext cx="659130" cy="618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71590" y="2677160"/>
            <a:ext cx="1551940" cy="2475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15155" y="3833495"/>
            <a:ext cx="546100" cy="518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79695" y="4500245"/>
            <a:ext cx="591820" cy="594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24450"/>
            <a:ext cx="11520000" cy="20752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31990" y="1916430"/>
            <a:ext cx="512445" cy="575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67305" y="2558415"/>
            <a:ext cx="680720" cy="641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60235" y="2558415"/>
            <a:ext cx="646430" cy="563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332605"/>
            <a:ext cx="11520000" cy="3035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23385" y="2132965"/>
            <a:ext cx="1344295" cy="855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36180" y="2204720"/>
            <a:ext cx="1423670" cy="702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554"/>
          <a:stretch>
            <a:fillRect/>
          </a:stretch>
        </p:blipFill>
        <p:spPr>
          <a:xfrm>
            <a:off x="911225" y="3213100"/>
            <a:ext cx="10534740" cy="3285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4223385" y="3644900"/>
            <a:ext cx="1363980" cy="638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7607935" y="3573145"/>
            <a:ext cx="1291590" cy="634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4223385" y="5229225"/>
            <a:ext cx="1344295" cy="704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7967980" y="5300980"/>
            <a:ext cx="1308100" cy="564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764405"/>
            <a:ext cx="11520000" cy="2682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71495" y="2132965"/>
            <a:ext cx="657860" cy="617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23385" y="2060575"/>
            <a:ext cx="551815" cy="687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20280" y="2132965"/>
            <a:ext cx="615950" cy="617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71495" y="2791460"/>
            <a:ext cx="657860" cy="637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23385" y="2791460"/>
            <a:ext cx="560705" cy="627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00190" y="2748280"/>
            <a:ext cx="596265" cy="603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832215" y="2780665"/>
            <a:ext cx="569595" cy="648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3428865"/>
            <a:ext cx="11520000" cy="20378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3554095" y="4072255"/>
            <a:ext cx="668655" cy="518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6200140" y="4105275"/>
            <a:ext cx="1247775" cy="494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5439410" y="4812030"/>
            <a:ext cx="2008505" cy="445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8150860" y="4740275"/>
            <a:ext cx="2048510" cy="516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719955"/>
            <a:ext cx="11520000" cy="14555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2204585"/>
            <a:ext cx="11520000" cy="38386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2022-08-10T03:47:00Z</dcterms:created>
  <dcterms:modified xsi:type="dcterms:W3CDTF">2022-08-13T03:23:34Z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