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31540" y="1340485"/>
            <a:ext cx="5191125" cy="1571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120" y="2997200"/>
            <a:ext cx="4429125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96840"/>
            <a:ext cx="11520000" cy="3917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39305" y="2343785"/>
            <a:ext cx="54927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26600" y="2274570"/>
            <a:ext cx="724535" cy="57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2805" y="2952750"/>
            <a:ext cx="882015" cy="41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79305" y="2915920"/>
            <a:ext cx="86169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37270" y="3505200"/>
            <a:ext cx="932815" cy="38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71785" y="3432810"/>
            <a:ext cx="982980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311515" y="4581525"/>
            <a:ext cx="1096645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  <p:bldP spid="12" grpId="0" bldLvl="0" animBg="1"/>
      <p:bldP spid="13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2162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8455" y="1811020"/>
            <a:ext cx="2079625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34145" y="1851025"/>
            <a:ext cx="99123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1625" y="2595880"/>
            <a:ext cx="3154045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26015" y="2596515"/>
            <a:ext cx="996315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1788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08975" y="1859915"/>
            <a:ext cx="532765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55480" y="1788795"/>
            <a:ext cx="539750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59440" y="1859915"/>
            <a:ext cx="511175" cy="41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01340" y="2350135"/>
            <a:ext cx="502920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46550" y="2402205"/>
            <a:ext cx="563880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01615" y="2369820"/>
            <a:ext cx="60833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14665" y="2402840"/>
            <a:ext cx="621665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63075" y="2411095"/>
            <a:ext cx="497840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69575" y="2411095"/>
            <a:ext cx="500380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2836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5685" y="1695450"/>
            <a:ext cx="2105660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0500" y="2306955"/>
            <a:ext cx="2388235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3210" y="2874010"/>
            <a:ext cx="1719580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5725" y="2890520"/>
            <a:ext cx="1600835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39920" y="3417570"/>
            <a:ext cx="2689225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1738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71"/>
          <a:stretch>
            <a:fillRect/>
          </a:stretch>
        </p:blipFill>
        <p:spPr>
          <a:xfrm>
            <a:off x="983615" y="2708910"/>
            <a:ext cx="11028135" cy="3376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5800090" y="2745105"/>
            <a:ext cx="1228725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172845" y="3241040"/>
            <a:ext cx="1457960" cy="45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928495" y="3824605"/>
            <a:ext cx="10083800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5515" y="4422140"/>
            <a:ext cx="6822440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74300" y="4887595"/>
            <a:ext cx="905510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84080" y="5519420"/>
            <a:ext cx="1748155" cy="43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475,&quot;width&quot;:8175}"/>
</p:tagLst>
</file>

<file path=ppt/tags/tag2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2022-08-13T03:08:33Z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