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5" r:id="rId7"/>
    <p:sldId id="266" r:id="rId8"/>
    <p:sldId id="267" r:id="rId9"/>
    <p:sldId id="268" r:id="rId10"/>
    <p:sldId id="270" r:id="rId11"/>
    <p:sldId id="271" r:id="rId12"/>
    <p:sldId id="27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836795"/>
            <a:ext cx="11520000" cy="3984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124585"/>
            <a:ext cx="5381625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3068955"/>
            <a:ext cx="68770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836795"/>
            <a:ext cx="11520000" cy="2220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54"/>
          <a:stretch>
            <a:fillRect/>
          </a:stretch>
        </p:blipFill>
        <p:spPr>
          <a:xfrm>
            <a:off x="911225" y="3057525"/>
            <a:ext cx="10534740" cy="2341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620260"/>
            <a:ext cx="11520000" cy="3077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11"/>
          <a:stretch>
            <a:fillRect/>
          </a:stretch>
        </p:blipFill>
        <p:spPr>
          <a:xfrm>
            <a:off x="839470" y="3716655"/>
            <a:ext cx="10965905" cy="2349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370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593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227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1954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348730"/>
            <a:ext cx="11520000" cy="3397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96840"/>
            <a:ext cx="11520000" cy="3896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2022-08-12T06:55:23Z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