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124585"/>
            <a:ext cx="5381625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3213100"/>
            <a:ext cx="5000625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340350"/>
            <a:ext cx="11520000" cy="2428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28990" y="2094865"/>
            <a:ext cx="434340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11205" y="1957705"/>
            <a:ext cx="551180" cy="41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1890" y="2197100"/>
            <a:ext cx="524510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7755" y="2145665"/>
            <a:ext cx="307340" cy="40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8205" y="2374265"/>
            <a:ext cx="574040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68570" y="2374265"/>
            <a:ext cx="635000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03745" y="2444750"/>
            <a:ext cx="476250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96450" y="2374900"/>
            <a:ext cx="561975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2969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42160" y="2564765"/>
            <a:ext cx="820420" cy="723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7485" y="2564765"/>
            <a:ext cx="788670" cy="724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75910" y="2493010"/>
            <a:ext cx="803910" cy="84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07935" y="2493010"/>
            <a:ext cx="802640" cy="824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80755" y="2493010"/>
            <a:ext cx="784860" cy="82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35490" y="2543810"/>
            <a:ext cx="773430" cy="79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72800" y="2543810"/>
            <a:ext cx="815975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268595"/>
            <a:ext cx="11520000" cy="1892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69765" y="1903095"/>
            <a:ext cx="1054100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30235" y="1864360"/>
            <a:ext cx="968375" cy="54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45305" y="2585085"/>
            <a:ext cx="1372870" cy="43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30235" y="2585085"/>
            <a:ext cx="968375" cy="43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268595"/>
            <a:ext cx="11520000" cy="3052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4580" y="2471420"/>
            <a:ext cx="838200" cy="5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7510" y="2523490"/>
            <a:ext cx="874395" cy="4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7640" y="3782060"/>
            <a:ext cx="2153920" cy="44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62780" y="3782060"/>
            <a:ext cx="965835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76750"/>
            <a:ext cx="11520000" cy="3069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3475" y="1628775"/>
            <a:ext cx="7016115" cy="8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767080" y="2276475"/>
            <a:ext cx="3822700" cy="80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68"/>
          <a:stretch>
            <a:fillRect/>
          </a:stretch>
        </p:blipFill>
        <p:spPr>
          <a:xfrm>
            <a:off x="911225" y="3500755"/>
            <a:ext cx="10740480" cy="2487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713480" y="3546475"/>
            <a:ext cx="943610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837045" y="3546475"/>
            <a:ext cx="828675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9336405" y="4725035"/>
            <a:ext cx="642620" cy="721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2022-08-12T06:41:47Z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