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124585"/>
            <a:ext cx="5381625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65" y="3068955"/>
            <a:ext cx="4905375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934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7305" y="2477135"/>
            <a:ext cx="762000" cy="75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7485" y="2420620"/>
            <a:ext cx="861060" cy="81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3570" y="2476500"/>
            <a:ext cx="762635" cy="7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3520" y="2420620"/>
            <a:ext cx="866775" cy="8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3615" y="4149090"/>
            <a:ext cx="871220" cy="76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43885" y="4148455"/>
            <a:ext cx="800100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2104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2945" y="2051050"/>
            <a:ext cx="761365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3450" y="2022475"/>
            <a:ext cx="732790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4590" y="2051050"/>
            <a:ext cx="74231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7310" y="2051685"/>
            <a:ext cx="74231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62150" y="2599055"/>
            <a:ext cx="781685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2500" y="2532380"/>
            <a:ext cx="713740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04430" y="2599690"/>
            <a:ext cx="73279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36835" y="2599055"/>
            <a:ext cx="704215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503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2645" y="1668145"/>
            <a:ext cx="871220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73670" y="2303145"/>
            <a:ext cx="788035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89745" y="2961640"/>
            <a:ext cx="871220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110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0195" y="2332355"/>
            <a:ext cx="3136265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0140" y="2332355"/>
            <a:ext cx="1247775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0195" y="3519170"/>
            <a:ext cx="366903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411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1675" y="1628775"/>
            <a:ext cx="675005" cy="65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0325" y="1628775"/>
            <a:ext cx="645795" cy="65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3475" y="2924810"/>
            <a:ext cx="56832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2022-08-12T06:36:39Z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