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86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9665" y="4189730"/>
            <a:ext cx="72263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67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0010" y="1124585"/>
            <a:ext cx="52133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3300" y="4295775"/>
            <a:ext cx="816229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35" y="3213100"/>
            <a:ext cx="4581525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2120" y="2588260"/>
            <a:ext cx="780669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24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9920" y="1772920"/>
            <a:ext cx="769620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0325" y="1772920"/>
            <a:ext cx="788035" cy="81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3925" y="1772920"/>
            <a:ext cx="785495" cy="81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852920"/>
            <a:ext cx="11520000" cy="31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945005" y="3429000"/>
            <a:ext cx="820420" cy="77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487420" y="3429000"/>
            <a:ext cx="755650" cy="77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871720" y="3429000"/>
            <a:ext cx="749935" cy="83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383655" y="3429000"/>
            <a:ext cx="739775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832215" y="3429000"/>
            <a:ext cx="690880" cy="83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199515" y="5013325"/>
            <a:ext cx="836295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3388360" y="5013325"/>
            <a:ext cx="821690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836795"/>
            <a:ext cx="11520000" cy="294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7575" y="1844675"/>
            <a:ext cx="69786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080" y="1772920"/>
            <a:ext cx="57658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9260" y="2892425"/>
            <a:ext cx="63627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0190" y="2780665"/>
            <a:ext cx="716915" cy="8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28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636520"/>
            <a:ext cx="202501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143885" y="2564765"/>
            <a:ext cx="948690" cy="98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007485" y="2636520"/>
            <a:ext cx="144081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082540" y="2636520"/>
            <a:ext cx="1082040" cy="101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951855" y="2636520"/>
            <a:ext cx="202501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320280" y="2564765"/>
            <a:ext cx="1066800" cy="10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8328025" y="2564765"/>
            <a:ext cx="202501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9840595" y="2780665"/>
            <a:ext cx="64643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14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3340" y="1700530"/>
            <a:ext cx="592455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3430" y="3068955"/>
            <a:ext cx="70104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59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9030" y="2416810"/>
            <a:ext cx="168021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0350" y="3107690"/>
            <a:ext cx="201231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71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1990" y="4149090"/>
            <a:ext cx="543560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1630" y="4220845"/>
            <a:ext cx="3657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560" y="4220845"/>
            <a:ext cx="56134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595" y="4184650"/>
            <a:ext cx="50292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