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5" r:id="rId9"/>
    <p:sldId id="267" r:id="rId10"/>
    <p:sldId id="269" r:id="rId11"/>
    <p:sldId id="271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90900" y="1340485"/>
            <a:ext cx="5410200" cy="16573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725" y="3357245"/>
            <a:ext cx="4400550" cy="1352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1052695"/>
            <a:ext cx="11520000" cy="41463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93215" y="2547620"/>
            <a:ext cx="8449945" cy="1336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9912350" y="2493010"/>
            <a:ext cx="457200" cy="440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24450"/>
            <a:ext cx="11520000" cy="35974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894445" y="2397125"/>
            <a:ext cx="810260" cy="79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840595" y="2348865"/>
            <a:ext cx="796925" cy="834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03970" y="3644900"/>
            <a:ext cx="777240" cy="795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40595" y="3602355"/>
            <a:ext cx="797560" cy="838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96840"/>
            <a:ext cx="11520000" cy="3252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03705" y="3761105"/>
            <a:ext cx="594360" cy="612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20055" y="3789045"/>
            <a:ext cx="482600" cy="659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746740" y="3716655"/>
            <a:ext cx="419735" cy="713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548505"/>
            <a:ext cx="11520000" cy="31856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090" y="3933055"/>
            <a:ext cx="11520000" cy="15387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8284210" y="4062095"/>
            <a:ext cx="1054100" cy="578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801370" y="4946650"/>
            <a:ext cx="1244600" cy="439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908550"/>
            <a:ext cx="11520000" cy="3035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380" y="3860665"/>
            <a:ext cx="11520000" cy="1746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3834130" y="4014470"/>
            <a:ext cx="927735" cy="571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6903085" y="4159250"/>
            <a:ext cx="876300" cy="426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9895205" y="4067810"/>
            <a:ext cx="911860" cy="518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2397760" y="4815840"/>
            <a:ext cx="1269365" cy="524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476750"/>
            <a:ext cx="11520000" cy="35433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05940" y="1484630"/>
            <a:ext cx="835025" cy="821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11450" y="1484630"/>
            <a:ext cx="826770" cy="846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11245" y="1484630"/>
            <a:ext cx="852170" cy="800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67045" y="1484630"/>
            <a:ext cx="822960" cy="819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56045" y="1484630"/>
            <a:ext cx="810895" cy="797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99655" y="1518285"/>
            <a:ext cx="775970" cy="788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47215" y="2806065"/>
            <a:ext cx="734695" cy="771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711450" y="2771140"/>
            <a:ext cx="826135" cy="755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667125" y="2771140"/>
            <a:ext cx="777240" cy="828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799965" y="2806065"/>
            <a:ext cx="832485" cy="819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865495" y="2806065"/>
            <a:ext cx="798195" cy="795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49325" y="3745230"/>
            <a:ext cx="7035800" cy="186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6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848"/>
          <a:stretch>
            <a:fillRect/>
          </a:stretch>
        </p:blipFill>
        <p:spPr>
          <a:xfrm>
            <a:off x="949325" y="4076700"/>
            <a:ext cx="10846525" cy="23787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Rectangle 2"/>
          <p:cNvSpPr/>
          <p:nvPr/>
        </p:nvSpPr>
        <p:spPr bwMode="white">
          <a:xfrm>
            <a:off x="3747770" y="4864100"/>
            <a:ext cx="818515" cy="502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3"/>
          <p:cNvSpPr/>
          <p:nvPr/>
        </p:nvSpPr>
        <p:spPr bwMode="white">
          <a:xfrm>
            <a:off x="5632450" y="4873625"/>
            <a:ext cx="1391920" cy="483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5" grpId="0" bldLvl="0" animBg="1"/>
      <p:bldP spid="17" grpId="0" bldLvl="0" animBg="1"/>
      <p:bldP spid="1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548505"/>
            <a:ext cx="11520000" cy="3618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429"/>
          <a:stretch>
            <a:fillRect/>
          </a:stretch>
        </p:blipFill>
        <p:spPr>
          <a:xfrm>
            <a:off x="911225" y="4149090"/>
            <a:ext cx="10894785" cy="2370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6191885" y="4332605"/>
            <a:ext cx="4923790" cy="485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1853565" y="5100955"/>
            <a:ext cx="9536430" cy="481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tags/tag1.xml><?xml version="1.0" encoding="utf-8"?>
<p:tagLst xmlns:p="http://schemas.openxmlformats.org/presentationml/2006/main">
  <p:tag name="COMMONDATA" val="eyJoZGlkIjoiOTUzM2U0ZWM0OGRkMTliYTc2OGQ0ZmM5NTE4ODFiYz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2022-08-10T03:47:00Z</dcterms:created>
  <dcterms:modified xsi:type="dcterms:W3CDTF">2022-08-12T03:12:19Z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