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4" r:id="rId7"/>
    <p:sldId id="266" r:id="rId8"/>
    <p:sldId id="268" r:id="rId9"/>
    <p:sldId id="270" r:id="rId10"/>
    <p:sldId id="272" r:id="rId11"/>
    <p:sldId id="273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0900" y="1340485"/>
            <a:ext cx="5410200" cy="1657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40" y="3284855"/>
            <a:ext cx="6667500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0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620260"/>
            <a:ext cx="11520000" cy="293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135" y="3556500"/>
            <a:ext cx="11520000" cy="2125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2790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3500620"/>
            <a:ext cx="11520000" cy="2133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76750"/>
            <a:ext cx="11520000" cy="1871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2348095"/>
            <a:ext cx="11520000" cy="3410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548505"/>
            <a:ext cx="11520000" cy="2732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3280910"/>
            <a:ext cx="11520000" cy="281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08550"/>
            <a:ext cx="11520000" cy="1638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66"/>
          <a:stretch>
            <a:fillRect/>
          </a:stretch>
        </p:blipFill>
        <p:spPr>
          <a:xfrm>
            <a:off x="911225" y="2636520"/>
            <a:ext cx="11028770" cy="2757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289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2022-08-12T03:15:37Z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