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5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0" y="1340485"/>
            <a:ext cx="5410200" cy="1657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85" y="3140710"/>
            <a:ext cx="5000625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520000" cy="324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260" y="1951355"/>
            <a:ext cx="790575" cy="8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7800" y="1988820"/>
            <a:ext cx="812165" cy="80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4150" y="1988820"/>
            <a:ext cx="792480" cy="80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428"/>
          <a:stretch>
            <a:fillRect/>
          </a:stretch>
        </p:blipFill>
        <p:spPr>
          <a:xfrm>
            <a:off x="911225" y="3573145"/>
            <a:ext cx="10318840" cy="1954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031615" y="4378960"/>
            <a:ext cx="816610" cy="85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943475" y="4429125"/>
            <a:ext cx="832485" cy="80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527800" y="4436745"/>
            <a:ext cx="809625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256270" y="4429125"/>
            <a:ext cx="796290" cy="77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9192260" y="4429125"/>
            <a:ext cx="783590" cy="80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24450"/>
            <a:ext cx="11520000" cy="232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750" y="1988820"/>
            <a:ext cx="711835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99460" y="1898650"/>
            <a:ext cx="851535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6740" y="1898650"/>
            <a:ext cx="85090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7845" y="1916430"/>
            <a:ext cx="904240" cy="64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7515" y="1917065"/>
            <a:ext cx="851535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28935" y="1898650"/>
            <a:ext cx="878840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4695" y="2649220"/>
            <a:ext cx="86233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87395" y="2708910"/>
            <a:ext cx="923290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08650" y="2763520"/>
            <a:ext cx="70802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49440" y="2708910"/>
            <a:ext cx="85534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99270" y="2649220"/>
            <a:ext cx="67564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30840" y="2649220"/>
            <a:ext cx="886460" cy="61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584700"/>
            <a:ext cx="11520000" cy="3780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9080" y="2092325"/>
            <a:ext cx="194945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6700" y="2187575"/>
            <a:ext cx="200660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3255" y="3578860"/>
            <a:ext cx="120078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9690" y="3621405"/>
            <a:ext cx="163639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364855"/>
            <a:ext cx="11520000" cy="1567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9048115" y="4436745"/>
            <a:ext cx="620395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96840"/>
            <a:ext cx="11520000" cy="3019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4277" y="2644590"/>
            <a:ext cx="7806942" cy="10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2022-08-10T03:47:00Z</dcterms:created>
  <dcterms:modified xsi:type="dcterms:W3CDTF">2022-08-13T05:08:33Z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