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76" r:id="rId4"/>
    <p:sldId id="275" r:id="rId5"/>
    <p:sldId id="274" r:id="rId6"/>
    <p:sldId id="273" r:id="rId7"/>
    <p:sldId id="271" r:id="rId8"/>
    <p:sldId id="270" r:id="rId9"/>
    <p:sldId id="269" r:id="rId10"/>
    <p:sldId id="267" r:id="rId11"/>
    <p:sldId id="266" r:id="rId12"/>
    <p:sldId id="265" r:id="rId13"/>
    <p:sldId id="264" r:id="rId14"/>
    <p:sldId id="263" r:id="rId15"/>
    <p:sldId id="262" r:id="rId16"/>
    <p:sldId id="261" r:id="rId17"/>
    <p:sldId id="260" r:id="rId18"/>
    <p:sldId id="259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898" y="5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B27F33-1BAE-3B1B-3EFE-AF2CBF1DFF0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027265"/>
            <a:ext cx="11520000" cy="33335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F1563FF-D5ED-9421-10E0-D0CE11B3667F}"/>
              </a:ext>
            </a:extLst>
          </p:cNvPr>
          <p:cNvSpPr/>
          <p:nvPr/>
        </p:nvSpPr>
        <p:spPr bwMode="white">
          <a:xfrm>
            <a:off x="976661" y="1303477"/>
            <a:ext cx="238016" cy="200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6C120C0-66E5-A07F-7BDC-38173465498A}"/>
              </a:ext>
            </a:extLst>
          </p:cNvPr>
          <p:cNvSpPr/>
          <p:nvPr/>
        </p:nvSpPr>
        <p:spPr bwMode="white">
          <a:xfrm>
            <a:off x="976661" y="3265535"/>
            <a:ext cx="238016" cy="219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36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F316DDD-54E7-358B-12D4-2FE278427AC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57" y="792486"/>
            <a:ext cx="11520000" cy="39846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0C53818-DB27-CADC-C6DB-55D7F6D7E63C}"/>
              </a:ext>
            </a:extLst>
          </p:cNvPr>
          <p:cNvSpPr/>
          <p:nvPr/>
        </p:nvSpPr>
        <p:spPr bwMode="white">
          <a:xfrm>
            <a:off x="3571299" y="1679031"/>
            <a:ext cx="933024" cy="257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A661C54-CCA0-826B-E2F8-B78FF969453D}"/>
              </a:ext>
            </a:extLst>
          </p:cNvPr>
          <p:cNvSpPr/>
          <p:nvPr/>
        </p:nvSpPr>
        <p:spPr bwMode="white">
          <a:xfrm>
            <a:off x="2114637" y="2336790"/>
            <a:ext cx="818776" cy="209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1CE8866-EB97-966E-FBA5-5C8B8F88E57B}"/>
              </a:ext>
            </a:extLst>
          </p:cNvPr>
          <p:cNvSpPr/>
          <p:nvPr/>
        </p:nvSpPr>
        <p:spPr bwMode="white">
          <a:xfrm>
            <a:off x="2209844" y="3051746"/>
            <a:ext cx="495074" cy="152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341F978-EC4B-A5B9-F73A-6B754D9E52F0}"/>
              </a:ext>
            </a:extLst>
          </p:cNvPr>
          <p:cNvSpPr/>
          <p:nvPr/>
        </p:nvSpPr>
        <p:spPr bwMode="white">
          <a:xfrm>
            <a:off x="2381216" y="3652309"/>
            <a:ext cx="647404" cy="209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116A906-9565-E89C-D7B9-2938241C9701}"/>
              </a:ext>
            </a:extLst>
          </p:cNvPr>
          <p:cNvSpPr/>
          <p:nvPr/>
        </p:nvSpPr>
        <p:spPr bwMode="white">
          <a:xfrm>
            <a:off x="1571960" y="4310068"/>
            <a:ext cx="428429" cy="209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4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AFA6398-52BD-0BAE-9FE2-CA574AFCE59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18346"/>
            <a:ext cx="11520000" cy="4561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75555D2-A9DC-9D09-BEE7-1AA3FCCF7297}"/>
              </a:ext>
            </a:extLst>
          </p:cNvPr>
          <p:cNvSpPr/>
          <p:nvPr/>
        </p:nvSpPr>
        <p:spPr bwMode="white">
          <a:xfrm>
            <a:off x="1350148" y="2204087"/>
            <a:ext cx="3484561" cy="285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8149D59-BFC9-7DB0-7F9A-426BA8FAD349}"/>
              </a:ext>
            </a:extLst>
          </p:cNvPr>
          <p:cNvSpPr/>
          <p:nvPr/>
        </p:nvSpPr>
        <p:spPr bwMode="white">
          <a:xfrm>
            <a:off x="1350148" y="3546969"/>
            <a:ext cx="3665454" cy="257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E764D51-DD62-3C2C-6956-28B578B78EA4}"/>
              </a:ext>
            </a:extLst>
          </p:cNvPr>
          <p:cNvSpPr/>
          <p:nvPr/>
        </p:nvSpPr>
        <p:spPr bwMode="white">
          <a:xfrm>
            <a:off x="1350148" y="4861280"/>
            <a:ext cx="5341090" cy="257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39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08E6FC7-8B4B-4ABD-4B12-51B00A716B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064335"/>
            <a:ext cx="11520000" cy="2604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BFFF8A3-629C-1C23-7E49-DAC9BD3A6309}"/>
              </a:ext>
            </a:extLst>
          </p:cNvPr>
          <p:cNvSpPr/>
          <p:nvPr/>
        </p:nvSpPr>
        <p:spPr bwMode="white">
          <a:xfrm>
            <a:off x="1233719" y="1961078"/>
            <a:ext cx="4322380" cy="257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7BDFDDF-E37D-AD9A-BC75-763B90D06115}"/>
              </a:ext>
            </a:extLst>
          </p:cNvPr>
          <p:cNvSpPr/>
          <p:nvPr/>
        </p:nvSpPr>
        <p:spPr bwMode="white">
          <a:xfrm>
            <a:off x="1233719" y="3277573"/>
            <a:ext cx="5921851" cy="257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97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7F3C13B-5788-1635-E1CD-CF78DC1061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92983"/>
            <a:ext cx="11514844" cy="67249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A1509AD-957A-F39C-9EBE-9C1426465845}"/>
              </a:ext>
            </a:extLst>
          </p:cNvPr>
          <p:cNvSpPr/>
          <p:nvPr/>
        </p:nvSpPr>
        <p:spPr bwMode="white">
          <a:xfrm>
            <a:off x="3966714" y="826440"/>
            <a:ext cx="228393" cy="209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2D52E2D-0A9C-374E-D0C1-E00EF1A941A6}"/>
              </a:ext>
            </a:extLst>
          </p:cNvPr>
          <p:cNvSpPr/>
          <p:nvPr/>
        </p:nvSpPr>
        <p:spPr bwMode="white">
          <a:xfrm>
            <a:off x="2101500" y="1950439"/>
            <a:ext cx="256942" cy="200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AEBDEF9-CBC5-B7D5-5AC9-40FC13114883}"/>
              </a:ext>
            </a:extLst>
          </p:cNvPr>
          <p:cNvSpPr/>
          <p:nvPr/>
        </p:nvSpPr>
        <p:spPr bwMode="white">
          <a:xfrm>
            <a:off x="3072172" y="3074440"/>
            <a:ext cx="256942" cy="200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8DFDF85-CCF8-7837-E921-8F9E5D9DCA10}"/>
              </a:ext>
            </a:extLst>
          </p:cNvPr>
          <p:cNvSpPr/>
          <p:nvPr/>
        </p:nvSpPr>
        <p:spPr bwMode="white">
          <a:xfrm>
            <a:off x="2091983" y="4188914"/>
            <a:ext cx="247426" cy="209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E3DBD0B-E5A2-FFD2-0FE5-505E7877FCB1}"/>
              </a:ext>
            </a:extLst>
          </p:cNvPr>
          <p:cNvSpPr/>
          <p:nvPr/>
        </p:nvSpPr>
        <p:spPr bwMode="white">
          <a:xfrm>
            <a:off x="2091983" y="5884439"/>
            <a:ext cx="247426" cy="200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841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F02E67C-F349-D818-4861-EAFE0A3A83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6" y="1200260"/>
            <a:ext cx="11520000" cy="3368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56848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500242B-5E6C-303D-4813-6287208EF7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187903"/>
            <a:ext cx="11520000" cy="3567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6FE1273-794E-63C1-6FEF-7485D26D483D}"/>
              </a:ext>
            </a:extLst>
          </p:cNvPr>
          <p:cNvSpPr/>
          <p:nvPr/>
        </p:nvSpPr>
        <p:spPr bwMode="white">
          <a:xfrm>
            <a:off x="3680528" y="2017889"/>
            <a:ext cx="257057" cy="2003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5AD835E-350B-CD36-093A-7E64FAC62C3A}"/>
              </a:ext>
            </a:extLst>
          </p:cNvPr>
          <p:cNvSpPr/>
          <p:nvPr/>
        </p:nvSpPr>
        <p:spPr bwMode="white">
          <a:xfrm>
            <a:off x="1938247" y="2580753"/>
            <a:ext cx="238016" cy="2003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8887F94-4C25-6C51-4258-B57A22841007}"/>
              </a:ext>
            </a:extLst>
          </p:cNvPr>
          <p:cNvSpPr/>
          <p:nvPr/>
        </p:nvSpPr>
        <p:spPr bwMode="white">
          <a:xfrm>
            <a:off x="2309553" y="3143618"/>
            <a:ext cx="228495" cy="2003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4CAE5A1-74AD-2813-217E-5075E62BD76E}"/>
              </a:ext>
            </a:extLst>
          </p:cNvPr>
          <p:cNvSpPr/>
          <p:nvPr/>
        </p:nvSpPr>
        <p:spPr bwMode="white">
          <a:xfrm>
            <a:off x="3690049" y="3696942"/>
            <a:ext cx="257057" cy="209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B05C2E9-3102-A94D-6F7E-3366940E3A4D}"/>
              </a:ext>
            </a:extLst>
          </p:cNvPr>
          <p:cNvSpPr/>
          <p:nvPr/>
        </p:nvSpPr>
        <p:spPr bwMode="white">
          <a:xfrm>
            <a:off x="3252099" y="4259807"/>
            <a:ext cx="247537" cy="209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44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FAB3636-987B-F725-E2FE-E1410FBAE3D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138475"/>
            <a:ext cx="11520000" cy="33987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EA5CC03-F280-AAA5-76C5-2472646F727C}"/>
              </a:ext>
            </a:extLst>
          </p:cNvPr>
          <p:cNvSpPr/>
          <p:nvPr/>
        </p:nvSpPr>
        <p:spPr bwMode="white">
          <a:xfrm>
            <a:off x="1005223" y="1892681"/>
            <a:ext cx="228495" cy="200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B597386-1B2D-EFDC-9F74-7A76791A44CF}"/>
              </a:ext>
            </a:extLst>
          </p:cNvPr>
          <p:cNvSpPr/>
          <p:nvPr/>
        </p:nvSpPr>
        <p:spPr bwMode="white">
          <a:xfrm>
            <a:off x="1005223" y="2446403"/>
            <a:ext cx="228495" cy="200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2D465BA-71C8-6D9D-0C3C-05E12F39B299}"/>
              </a:ext>
            </a:extLst>
          </p:cNvPr>
          <p:cNvSpPr/>
          <p:nvPr/>
        </p:nvSpPr>
        <p:spPr bwMode="white">
          <a:xfrm>
            <a:off x="1005223" y="3000124"/>
            <a:ext cx="238016" cy="210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F0A1B27-8B50-2057-B083-24B0AF097DB8}"/>
              </a:ext>
            </a:extLst>
          </p:cNvPr>
          <p:cNvSpPr/>
          <p:nvPr/>
        </p:nvSpPr>
        <p:spPr bwMode="white">
          <a:xfrm>
            <a:off x="1005223" y="3563392"/>
            <a:ext cx="238016" cy="200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CBDB6B2-8932-B018-967D-81BE03A807B4}"/>
              </a:ext>
            </a:extLst>
          </p:cNvPr>
          <p:cNvSpPr/>
          <p:nvPr/>
        </p:nvSpPr>
        <p:spPr bwMode="white">
          <a:xfrm>
            <a:off x="1005223" y="4117114"/>
            <a:ext cx="228495" cy="200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65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25FC295-6BA7-861A-0E7E-7EB2FC7242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9" r="24394"/>
          <a:stretch/>
        </p:blipFill>
        <p:spPr>
          <a:xfrm>
            <a:off x="2384854" y="2312367"/>
            <a:ext cx="7315200" cy="16647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E646C89-B6DD-6314-9C3F-5F9FB5126141}"/>
              </a:ext>
            </a:extLst>
          </p:cNvPr>
          <p:cNvSpPr/>
          <p:nvPr/>
        </p:nvSpPr>
        <p:spPr bwMode="white">
          <a:xfrm>
            <a:off x="8909221" y="3591513"/>
            <a:ext cx="949783" cy="510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CE716E2-73F7-DF35-1EBB-D80D409635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3" y="607135"/>
            <a:ext cx="11520000" cy="50047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0922E97-2572-821E-2432-C9EE18378FD3}"/>
              </a:ext>
            </a:extLst>
          </p:cNvPr>
          <p:cNvSpPr/>
          <p:nvPr/>
        </p:nvSpPr>
        <p:spPr bwMode="white">
          <a:xfrm>
            <a:off x="10317892" y="557707"/>
            <a:ext cx="1549751" cy="1234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22528C5-2088-DBFB-DF25-C65A2FE35541}"/>
              </a:ext>
            </a:extLst>
          </p:cNvPr>
          <p:cNvSpPr/>
          <p:nvPr/>
        </p:nvSpPr>
        <p:spPr bwMode="white">
          <a:xfrm>
            <a:off x="1099775" y="2256313"/>
            <a:ext cx="238016" cy="200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71BBCAF-5008-2BD9-329B-7596690A1579}"/>
              </a:ext>
            </a:extLst>
          </p:cNvPr>
          <p:cNvSpPr/>
          <p:nvPr/>
        </p:nvSpPr>
        <p:spPr bwMode="white">
          <a:xfrm>
            <a:off x="1099775" y="2971275"/>
            <a:ext cx="238016" cy="209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84F292A-57A5-1031-481B-339A64119B06}"/>
              </a:ext>
            </a:extLst>
          </p:cNvPr>
          <p:cNvSpPr/>
          <p:nvPr/>
        </p:nvSpPr>
        <p:spPr bwMode="white">
          <a:xfrm>
            <a:off x="1090254" y="3695769"/>
            <a:ext cx="257057" cy="200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F35066B-B718-5FD9-C17B-3ACDF7677F1E}"/>
              </a:ext>
            </a:extLst>
          </p:cNvPr>
          <p:cNvSpPr/>
          <p:nvPr/>
        </p:nvSpPr>
        <p:spPr bwMode="white">
          <a:xfrm>
            <a:off x="1099775" y="4410731"/>
            <a:ext cx="238016" cy="209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7EF4E26-9AE4-D65B-FA73-F9D24550FE72}"/>
              </a:ext>
            </a:extLst>
          </p:cNvPr>
          <p:cNvSpPr/>
          <p:nvPr/>
        </p:nvSpPr>
        <p:spPr bwMode="white">
          <a:xfrm>
            <a:off x="1090254" y="5135226"/>
            <a:ext cx="257057" cy="209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48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B90938B-9B6C-A5D7-2986-FDDB87347E5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70065"/>
            <a:ext cx="11520000" cy="5078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0DFB7C8-614D-5672-C869-25FC3A88C65E}"/>
              </a:ext>
            </a:extLst>
          </p:cNvPr>
          <p:cNvSpPr/>
          <p:nvPr/>
        </p:nvSpPr>
        <p:spPr bwMode="white">
          <a:xfrm>
            <a:off x="1131173" y="1875426"/>
            <a:ext cx="8549553" cy="1934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67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CA37631-326E-E993-FCC7-BA66CCEACD3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6" y="1089049"/>
            <a:ext cx="11520000" cy="2639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57C9E78-AA04-57F1-750B-21521D39B90E}"/>
              </a:ext>
            </a:extLst>
          </p:cNvPr>
          <p:cNvSpPr/>
          <p:nvPr/>
        </p:nvSpPr>
        <p:spPr bwMode="white">
          <a:xfrm>
            <a:off x="1325434" y="3394684"/>
            <a:ext cx="199933" cy="200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7B557A7-2CBA-9DC5-8D33-B380D4390552}"/>
              </a:ext>
            </a:extLst>
          </p:cNvPr>
          <p:cNvSpPr/>
          <p:nvPr/>
        </p:nvSpPr>
        <p:spPr bwMode="white">
          <a:xfrm>
            <a:off x="3524707" y="3394684"/>
            <a:ext cx="199933" cy="200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ABEEB9E-AFF5-26E3-D6A5-B9EA8A1FFCC8}"/>
              </a:ext>
            </a:extLst>
          </p:cNvPr>
          <p:cNvSpPr/>
          <p:nvPr/>
        </p:nvSpPr>
        <p:spPr bwMode="white">
          <a:xfrm>
            <a:off x="5743021" y="3394684"/>
            <a:ext cx="171371" cy="200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F42427C0-C6C0-0C80-DA1C-0FF5B1F2FCDF}"/>
              </a:ext>
            </a:extLst>
          </p:cNvPr>
          <p:cNvSpPr/>
          <p:nvPr/>
        </p:nvSpPr>
        <p:spPr bwMode="white">
          <a:xfrm>
            <a:off x="7923252" y="3394684"/>
            <a:ext cx="199933" cy="200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64FD68DE-FE09-23D5-0113-291C713855B2}"/>
              </a:ext>
            </a:extLst>
          </p:cNvPr>
          <p:cNvSpPr/>
          <p:nvPr/>
        </p:nvSpPr>
        <p:spPr bwMode="white">
          <a:xfrm>
            <a:off x="10122525" y="3394684"/>
            <a:ext cx="199933" cy="200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642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29C8CD1-A945-9AA0-DF75-59C7919350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84956"/>
            <a:ext cx="11520000" cy="4253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E420935-9580-1F1E-F4AD-6BD2846579C0}"/>
              </a:ext>
            </a:extLst>
          </p:cNvPr>
          <p:cNvSpPr/>
          <p:nvPr/>
        </p:nvSpPr>
        <p:spPr bwMode="white">
          <a:xfrm>
            <a:off x="1093089" y="838432"/>
            <a:ext cx="238016" cy="2002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71E244A-F137-30CB-69D5-6216049A4F6E}"/>
              </a:ext>
            </a:extLst>
          </p:cNvPr>
          <p:cNvSpPr/>
          <p:nvPr/>
        </p:nvSpPr>
        <p:spPr bwMode="white">
          <a:xfrm>
            <a:off x="1093089" y="2068793"/>
            <a:ext cx="238016" cy="2002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03D9B2A-F2A8-2158-6160-E0477AEA3C10}"/>
              </a:ext>
            </a:extLst>
          </p:cNvPr>
          <p:cNvSpPr/>
          <p:nvPr/>
        </p:nvSpPr>
        <p:spPr bwMode="white">
          <a:xfrm>
            <a:off x="1093089" y="3289616"/>
            <a:ext cx="247537" cy="209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C2A5E485-73C3-5500-6267-39B7395E65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26" y="4338761"/>
            <a:ext cx="11520000" cy="24698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E34AAE1-C088-83F4-F882-7F953F813EDF}"/>
              </a:ext>
            </a:extLst>
          </p:cNvPr>
          <p:cNvSpPr/>
          <p:nvPr/>
        </p:nvSpPr>
        <p:spPr bwMode="white">
          <a:xfrm>
            <a:off x="1112587" y="4519944"/>
            <a:ext cx="247537" cy="209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DC2124A-14A8-C3B0-8DA7-6D525B9361D5}"/>
              </a:ext>
            </a:extLst>
          </p:cNvPr>
          <p:cNvSpPr/>
          <p:nvPr/>
        </p:nvSpPr>
        <p:spPr bwMode="white">
          <a:xfrm>
            <a:off x="1112587" y="5750081"/>
            <a:ext cx="238016" cy="209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26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00D21C6-D9DC-2969-472B-0BD7E77F2D1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81276"/>
            <a:ext cx="11520000" cy="4305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D42328A-5FB7-44C6-9B1F-C1FF3EDABC05}"/>
              </a:ext>
            </a:extLst>
          </p:cNvPr>
          <p:cNvSpPr/>
          <p:nvPr/>
        </p:nvSpPr>
        <p:spPr bwMode="white">
          <a:xfrm>
            <a:off x="1064528" y="2053064"/>
            <a:ext cx="285619" cy="276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B99136B-0BCC-5E09-082F-08739E3A0464}"/>
              </a:ext>
            </a:extLst>
          </p:cNvPr>
          <p:cNvSpPr/>
          <p:nvPr/>
        </p:nvSpPr>
        <p:spPr bwMode="white">
          <a:xfrm>
            <a:off x="1083570" y="2672275"/>
            <a:ext cx="285619" cy="266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4342524-36BF-C9B9-CA67-D24714D0C998}"/>
              </a:ext>
            </a:extLst>
          </p:cNvPr>
          <p:cNvSpPr/>
          <p:nvPr/>
        </p:nvSpPr>
        <p:spPr bwMode="white">
          <a:xfrm>
            <a:off x="1083570" y="3281959"/>
            <a:ext cx="285619" cy="266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8DA5A83-8468-7297-3CC3-C01AAE2DF2E2}"/>
              </a:ext>
            </a:extLst>
          </p:cNvPr>
          <p:cNvSpPr/>
          <p:nvPr/>
        </p:nvSpPr>
        <p:spPr bwMode="white">
          <a:xfrm>
            <a:off x="1083570" y="3901169"/>
            <a:ext cx="285619" cy="266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ADE378A-6B15-FFD4-5517-C9E049C4C239}"/>
              </a:ext>
            </a:extLst>
          </p:cNvPr>
          <p:cNvSpPr/>
          <p:nvPr/>
        </p:nvSpPr>
        <p:spPr bwMode="white">
          <a:xfrm>
            <a:off x="1064528" y="4510853"/>
            <a:ext cx="295140" cy="276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00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641AA43-BA2C-B816-1B21-82805AD0A4A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7" y="866627"/>
            <a:ext cx="11520000" cy="41018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5CC682B-9546-2300-EAA1-58BE7BB94B52}"/>
              </a:ext>
            </a:extLst>
          </p:cNvPr>
          <p:cNvSpPr/>
          <p:nvPr/>
        </p:nvSpPr>
        <p:spPr bwMode="white">
          <a:xfrm>
            <a:off x="1087419" y="1915946"/>
            <a:ext cx="238016" cy="200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2446490-D428-1095-D1EF-E831FB05DD81}"/>
              </a:ext>
            </a:extLst>
          </p:cNvPr>
          <p:cNvSpPr/>
          <p:nvPr/>
        </p:nvSpPr>
        <p:spPr bwMode="white">
          <a:xfrm>
            <a:off x="1077898" y="2516919"/>
            <a:ext cx="257057" cy="200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DEF33B3-B704-2948-FCA5-5249E58A5D9C}"/>
              </a:ext>
            </a:extLst>
          </p:cNvPr>
          <p:cNvSpPr/>
          <p:nvPr/>
        </p:nvSpPr>
        <p:spPr bwMode="white">
          <a:xfrm>
            <a:off x="1077898" y="3117893"/>
            <a:ext cx="257057" cy="200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959A41F-BD29-9D95-E332-EA0FEF495B1A}"/>
              </a:ext>
            </a:extLst>
          </p:cNvPr>
          <p:cNvSpPr/>
          <p:nvPr/>
        </p:nvSpPr>
        <p:spPr bwMode="white">
          <a:xfrm>
            <a:off x="1087419" y="3718867"/>
            <a:ext cx="238016" cy="200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25FDAE1-5D7A-D743-9D1A-02857E893BA5}"/>
              </a:ext>
            </a:extLst>
          </p:cNvPr>
          <p:cNvSpPr/>
          <p:nvPr/>
        </p:nvSpPr>
        <p:spPr bwMode="white">
          <a:xfrm>
            <a:off x="1087419" y="4319840"/>
            <a:ext cx="238016" cy="209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21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22FD049-30DE-2653-E99D-6ED483558B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7" y="631849"/>
            <a:ext cx="11520000" cy="1866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B712C80-451C-54B3-E721-24B7AC369C74}"/>
              </a:ext>
            </a:extLst>
          </p:cNvPr>
          <p:cNvSpPr/>
          <p:nvPr/>
        </p:nvSpPr>
        <p:spPr bwMode="white">
          <a:xfrm>
            <a:off x="1096939" y="1479376"/>
            <a:ext cx="228495" cy="199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6E02B2F7-E578-8667-6168-A80BDEE3B9E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14" y="2498314"/>
            <a:ext cx="11520000" cy="25956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C4F3DCA-047D-D5D1-6BF5-43817CF51542}"/>
              </a:ext>
            </a:extLst>
          </p:cNvPr>
          <p:cNvSpPr/>
          <p:nvPr/>
        </p:nvSpPr>
        <p:spPr bwMode="white">
          <a:xfrm>
            <a:off x="1087875" y="2736888"/>
            <a:ext cx="238016" cy="2004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C289779-DE29-6358-13B3-EBEFFA914B49}"/>
              </a:ext>
            </a:extLst>
          </p:cNvPr>
          <p:cNvSpPr/>
          <p:nvPr/>
        </p:nvSpPr>
        <p:spPr bwMode="white">
          <a:xfrm>
            <a:off x="1087875" y="4044276"/>
            <a:ext cx="238016" cy="209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66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宽屏</PresentationFormat>
  <Paragraphs>0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2024-01-22T04:32:06Z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