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6" r:id="rId4"/>
    <p:sldId id="275" r:id="rId5"/>
    <p:sldId id="274" r:id="rId6"/>
    <p:sldId id="273" r:id="rId7"/>
    <p:sldId id="271" r:id="rId8"/>
    <p:sldId id="270" r:id="rId9"/>
    <p:sldId id="269" r:id="rId10"/>
    <p:sldId id="267" r:id="rId11"/>
    <p:sldId id="266" r:id="rId12"/>
    <p:sldId id="264" r:id="rId13"/>
    <p:sldId id="262" r:id="rId14"/>
    <p:sldId id="261" r:id="rId15"/>
    <p:sldId id="260" r:id="rId16"/>
    <p:sldId id="25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182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686271-C1DC-D191-7A63-F5E6767113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160639"/>
            <a:ext cx="11620209" cy="6571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E7AFF9-9C23-4DB5-FAC6-E5FD3F44F4E9}"/>
              </a:ext>
            </a:extLst>
          </p:cNvPr>
          <p:cNvSpPr/>
          <p:nvPr/>
        </p:nvSpPr>
        <p:spPr bwMode="white">
          <a:xfrm>
            <a:off x="1118674" y="862030"/>
            <a:ext cx="259294" cy="201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1C44FD-53E7-8BF4-4565-2B5C14692021}"/>
              </a:ext>
            </a:extLst>
          </p:cNvPr>
          <p:cNvSpPr/>
          <p:nvPr/>
        </p:nvSpPr>
        <p:spPr bwMode="white">
          <a:xfrm>
            <a:off x="1118674" y="1419299"/>
            <a:ext cx="259294" cy="211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B896EA-5CB4-22F2-FD09-207517F935C0}"/>
              </a:ext>
            </a:extLst>
          </p:cNvPr>
          <p:cNvSpPr/>
          <p:nvPr/>
        </p:nvSpPr>
        <p:spPr bwMode="white">
          <a:xfrm>
            <a:off x="1118674" y="1986178"/>
            <a:ext cx="249690" cy="201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F672BB-490E-7223-2035-7375CC52A281}"/>
              </a:ext>
            </a:extLst>
          </p:cNvPr>
          <p:cNvSpPr/>
          <p:nvPr/>
        </p:nvSpPr>
        <p:spPr bwMode="white">
          <a:xfrm>
            <a:off x="1118674" y="2533840"/>
            <a:ext cx="249690" cy="211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D2311D-12F8-2956-56B8-BCE6587DAD5D}"/>
              </a:ext>
            </a:extLst>
          </p:cNvPr>
          <p:cNvSpPr/>
          <p:nvPr/>
        </p:nvSpPr>
        <p:spPr bwMode="white">
          <a:xfrm>
            <a:off x="1128277" y="3100718"/>
            <a:ext cx="230483" cy="201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4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32A2AF-F8E3-1A76-69BF-C878F9C73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40" y="0"/>
            <a:ext cx="10191005" cy="2975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D3D250-3CE0-BA92-4E7C-355AAEE6D238}"/>
              </a:ext>
            </a:extLst>
          </p:cNvPr>
          <p:cNvSpPr/>
          <p:nvPr/>
        </p:nvSpPr>
        <p:spPr bwMode="white">
          <a:xfrm>
            <a:off x="3967762" y="1163381"/>
            <a:ext cx="210557" cy="177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EB22D9-DFEC-ADA7-9FB6-B909F341F96A}"/>
              </a:ext>
            </a:extLst>
          </p:cNvPr>
          <p:cNvSpPr/>
          <p:nvPr/>
        </p:nvSpPr>
        <p:spPr bwMode="white">
          <a:xfrm>
            <a:off x="2510702" y="2621824"/>
            <a:ext cx="218980" cy="185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ACC0F3E9-C1B4-D4D0-6504-F35BC5CDC0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34" y="2975896"/>
            <a:ext cx="10191005" cy="3882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1B107E-11E6-7556-59BA-CA900E565EB8}"/>
              </a:ext>
            </a:extLst>
          </p:cNvPr>
          <p:cNvSpPr/>
          <p:nvPr/>
        </p:nvSpPr>
        <p:spPr bwMode="white">
          <a:xfrm>
            <a:off x="3878706" y="4081451"/>
            <a:ext cx="218980" cy="177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5F3FAA4-FD11-F372-A3C7-D31638D0FA06}"/>
              </a:ext>
            </a:extLst>
          </p:cNvPr>
          <p:cNvSpPr/>
          <p:nvPr/>
        </p:nvSpPr>
        <p:spPr bwMode="white">
          <a:xfrm>
            <a:off x="2505868" y="5043538"/>
            <a:ext cx="218980" cy="177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496D0C6-FECA-6A94-2E2E-2C4D3B9A2928}"/>
              </a:ext>
            </a:extLst>
          </p:cNvPr>
          <p:cNvSpPr/>
          <p:nvPr/>
        </p:nvSpPr>
        <p:spPr bwMode="white">
          <a:xfrm>
            <a:off x="2514291" y="6005625"/>
            <a:ext cx="227402" cy="177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59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EFA694-7647-BE06-63EB-A23D36B04F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55416"/>
            <a:ext cx="11520000" cy="1619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6CE04B69-D94C-42C5-4D91-443DF56298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3" y="2374466"/>
            <a:ext cx="11520000" cy="2678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753D35-B636-B667-DEBF-E8E2EB7925E0}"/>
              </a:ext>
            </a:extLst>
          </p:cNvPr>
          <p:cNvSpPr/>
          <p:nvPr/>
        </p:nvSpPr>
        <p:spPr bwMode="white">
          <a:xfrm>
            <a:off x="2738549" y="2584144"/>
            <a:ext cx="618842" cy="152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6DCC38-91ED-EA17-3E9F-F4001DFD4839}"/>
              </a:ext>
            </a:extLst>
          </p:cNvPr>
          <p:cNvSpPr/>
          <p:nvPr/>
        </p:nvSpPr>
        <p:spPr bwMode="white">
          <a:xfrm>
            <a:off x="2805194" y="3089277"/>
            <a:ext cx="847338" cy="190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EF7CA0-C127-C9FC-1740-18364E3A0108}"/>
              </a:ext>
            </a:extLst>
          </p:cNvPr>
          <p:cNvSpPr/>
          <p:nvPr/>
        </p:nvSpPr>
        <p:spPr bwMode="white">
          <a:xfrm>
            <a:off x="5699475" y="3089277"/>
            <a:ext cx="409388" cy="190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E299E89-76AA-64EC-FBBF-2FB38E7FBCB0}"/>
              </a:ext>
            </a:extLst>
          </p:cNvPr>
          <p:cNvSpPr/>
          <p:nvPr/>
        </p:nvSpPr>
        <p:spPr bwMode="white">
          <a:xfrm>
            <a:off x="3404996" y="3632534"/>
            <a:ext cx="1037752" cy="238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D990281-BF58-5890-DE46-F02932E63887}"/>
              </a:ext>
            </a:extLst>
          </p:cNvPr>
          <p:cNvSpPr/>
          <p:nvPr/>
        </p:nvSpPr>
        <p:spPr bwMode="white">
          <a:xfrm>
            <a:off x="9422053" y="4213914"/>
            <a:ext cx="1132958" cy="152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9C4D1D-DFC0-61B0-A60F-ABF0233FDA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05989"/>
            <a:ext cx="11520000" cy="5425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4B4555C-7582-1478-AF5C-B0D2BC049241}"/>
              </a:ext>
            </a:extLst>
          </p:cNvPr>
          <p:cNvSpPr/>
          <p:nvPr/>
        </p:nvSpPr>
        <p:spPr bwMode="white">
          <a:xfrm>
            <a:off x="1102611" y="4157886"/>
            <a:ext cx="247537" cy="209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7B9D761-1C49-9DA6-AED4-8048155ADF94}"/>
              </a:ext>
            </a:extLst>
          </p:cNvPr>
          <p:cNvSpPr/>
          <p:nvPr/>
        </p:nvSpPr>
        <p:spPr bwMode="white">
          <a:xfrm>
            <a:off x="1102611" y="5244948"/>
            <a:ext cx="257057" cy="200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83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101FB7-D13A-76E6-7885-15D52E67FE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27265"/>
            <a:ext cx="11520000" cy="3311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855C2C5-1338-2326-61B3-E08EC5FBA542}"/>
              </a:ext>
            </a:extLst>
          </p:cNvPr>
          <p:cNvSpPr/>
          <p:nvPr/>
        </p:nvSpPr>
        <p:spPr bwMode="white">
          <a:xfrm>
            <a:off x="976661" y="1227696"/>
            <a:ext cx="238016" cy="200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0CC893-1058-D485-DA42-D531851073C3}"/>
              </a:ext>
            </a:extLst>
          </p:cNvPr>
          <p:cNvSpPr/>
          <p:nvPr/>
        </p:nvSpPr>
        <p:spPr bwMode="white">
          <a:xfrm>
            <a:off x="976661" y="2306208"/>
            <a:ext cx="247537" cy="20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453A65-1F2D-B421-882E-D4F14081F118}"/>
              </a:ext>
            </a:extLst>
          </p:cNvPr>
          <p:cNvSpPr/>
          <p:nvPr/>
        </p:nvSpPr>
        <p:spPr bwMode="white">
          <a:xfrm>
            <a:off x="976661" y="3394265"/>
            <a:ext cx="238016" cy="200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5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547F41-B7EC-675B-EA4D-4D06ED54DD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91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F67D7A-86BE-F7CA-1DA1-EA037B4B752A}"/>
              </a:ext>
            </a:extLst>
          </p:cNvPr>
          <p:cNvSpPr/>
          <p:nvPr/>
        </p:nvSpPr>
        <p:spPr bwMode="white">
          <a:xfrm>
            <a:off x="1359669" y="3760360"/>
            <a:ext cx="10234710" cy="25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390B5D-3A76-5A7A-E574-60944504DC1A}"/>
              </a:ext>
            </a:extLst>
          </p:cNvPr>
          <p:cNvSpPr/>
          <p:nvPr/>
        </p:nvSpPr>
        <p:spPr bwMode="white">
          <a:xfrm>
            <a:off x="1055008" y="4303275"/>
            <a:ext cx="10615537" cy="25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3953EC1-4C1F-CF10-21F6-F1CBF1F11F02}"/>
              </a:ext>
            </a:extLst>
          </p:cNvPr>
          <p:cNvSpPr/>
          <p:nvPr/>
        </p:nvSpPr>
        <p:spPr bwMode="white">
          <a:xfrm>
            <a:off x="1055008" y="4846189"/>
            <a:ext cx="10606016" cy="25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9BD6D34-D85D-E2D0-6AAF-83A5E75C95F7}"/>
              </a:ext>
            </a:extLst>
          </p:cNvPr>
          <p:cNvSpPr/>
          <p:nvPr/>
        </p:nvSpPr>
        <p:spPr bwMode="white">
          <a:xfrm>
            <a:off x="1064528" y="5389104"/>
            <a:ext cx="3046611" cy="25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5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E6A22A-DA7B-36EE-319A-D16FA12BB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r="24609"/>
          <a:stretch/>
        </p:blipFill>
        <p:spPr>
          <a:xfrm>
            <a:off x="2150074" y="2374151"/>
            <a:ext cx="7760043" cy="175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BFAA86-FD6F-A1E1-6CD3-823778BE0443}"/>
              </a:ext>
            </a:extLst>
          </p:cNvPr>
          <p:cNvSpPr/>
          <p:nvPr/>
        </p:nvSpPr>
        <p:spPr bwMode="white">
          <a:xfrm>
            <a:off x="9032789" y="3566893"/>
            <a:ext cx="1322173" cy="733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D1B6B3-440C-D815-0D85-2B538B36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7" y="891340"/>
            <a:ext cx="11520000" cy="3871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2A2704-DF48-66CE-7340-389C54D93287}"/>
              </a:ext>
            </a:extLst>
          </p:cNvPr>
          <p:cNvSpPr/>
          <p:nvPr/>
        </p:nvSpPr>
        <p:spPr bwMode="white">
          <a:xfrm>
            <a:off x="10280822" y="829555"/>
            <a:ext cx="1461085" cy="1277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EF1708-61BC-7B48-6D45-4A94A14408CA}"/>
              </a:ext>
            </a:extLst>
          </p:cNvPr>
          <p:cNvSpPr/>
          <p:nvPr/>
        </p:nvSpPr>
        <p:spPr bwMode="white">
          <a:xfrm>
            <a:off x="1087419" y="2169235"/>
            <a:ext cx="238016" cy="200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D91396-652E-7BFB-73F9-B25F81B26278}"/>
              </a:ext>
            </a:extLst>
          </p:cNvPr>
          <p:cNvSpPr/>
          <p:nvPr/>
        </p:nvSpPr>
        <p:spPr bwMode="white">
          <a:xfrm>
            <a:off x="1087419" y="2722353"/>
            <a:ext cx="247537" cy="209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EEF1874-8D6D-8D84-9E31-1D4B443984AC}"/>
              </a:ext>
            </a:extLst>
          </p:cNvPr>
          <p:cNvSpPr/>
          <p:nvPr/>
        </p:nvSpPr>
        <p:spPr bwMode="white">
          <a:xfrm>
            <a:off x="1087419" y="3275472"/>
            <a:ext cx="238016" cy="209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FFF2EF6-1C0A-AEB1-0139-BC233FFF1051}"/>
              </a:ext>
            </a:extLst>
          </p:cNvPr>
          <p:cNvSpPr/>
          <p:nvPr/>
        </p:nvSpPr>
        <p:spPr bwMode="white">
          <a:xfrm>
            <a:off x="1087419" y="3828591"/>
            <a:ext cx="238016" cy="219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57610AA-21E2-79A3-D9BF-F944D4C8B182}"/>
              </a:ext>
            </a:extLst>
          </p:cNvPr>
          <p:cNvSpPr/>
          <p:nvPr/>
        </p:nvSpPr>
        <p:spPr bwMode="white">
          <a:xfrm>
            <a:off x="1077898" y="4381709"/>
            <a:ext cx="257057" cy="209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43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22527C-9EE1-84C5-2D80-936B26D1D3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4" y="953125"/>
            <a:ext cx="11520000" cy="3355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0B0BFA-649D-832E-2545-C19727B41BAA}"/>
              </a:ext>
            </a:extLst>
          </p:cNvPr>
          <p:cNvSpPr/>
          <p:nvPr/>
        </p:nvSpPr>
        <p:spPr bwMode="white">
          <a:xfrm>
            <a:off x="1099776" y="1687096"/>
            <a:ext cx="238016" cy="200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1A7E5F-5364-CF78-470E-9B8AB1565177}"/>
              </a:ext>
            </a:extLst>
          </p:cNvPr>
          <p:cNvSpPr/>
          <p:nvPr/>
        </p:nvSpPr>
        <p:spPr bwMode="white">
          <a:xfrm>
            <a:off x="1090255" y="2239957"/>
            <a:ext cx="257057" cy="209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C6C862-074C-C702-0C9E-38CD9943C901}"/>
              </a:ext>
            </a:extLst>
          </p:cNvPr>
          <p:cNvSpPr/>
          <p:nvPr/>
        </p:nvSpPr>
        <p:spPr bwMode="white">
          <a:xfrm>
            <a:off x="1099776" y="2792819"/>
            <a:ext cx="238016" cy="209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D5651E-C25A-E108-1397-5E49704D7FEA}"/>
              </a:ext>
            </a:extLst>
          </p:cNvPr>
          <p:cNvSpPr/>
          <p:nvPr/>
        </p:nvSpPr>
        <p:spPr bwMode="white">
          <a:xfrm>
            <a:off x="1099776" y="3355213"/>
            <a:ext cx="238016" cy="200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933785D-4024-998B-E34B-2B03B60F4441}"/>
              </a:ext>
            </a:extLst>
          </p:cNvPr>
          <p:cNvSpPr/>
          <p:nvPr/>
        </p:nvSpPr>
        <p:spPr bwMode="white">
          <a:xfrm>
            <a:off x="1090255" y="3908074"/>
            <a:ext cx="257057" cy="200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F81A08-75F8-CCAE-E481-146EDBB3F0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7" y="804843"/>
            <a:ext cx="11520000" cy="4384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230E95-6AAC-4B7A-E974-43429980AA43}"/>
              </a:ext>
            </a:extLst>
          </p:cNvPr>
          <p:cNvSpPr/>
          <p:nvPr/>
        </p:nvSpPr>
        <p:spPr bwMode="white">
          <a:xfrm>
            <a:off x="5257468" y="2062867"/>
            <a:ext cx="1275768" cy="257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760A4B2-4B7E-AFC4-1EB5-9230712312D5}"/>
              </a:ext>
            </a:extLst>
          </p:cNvPr>
          <p:cNvSpPr/>
          <p:nvPr/>
        </p:nvSpPr>
        <p:spPr bwMode="white">
          <a:xfrm>
            <a:off x="3886493" y="2625166"/>
            <a:ext cx="875900" cy="247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C1587A2-848A-E29C-D096-06E4B54AB6FE}"/>
              </a:ext>
            </a:extLst>
          </p:cNvPr>
          <p:cNvSpPr/>
          <p:nvPr/>
        </p:nvSpPr>
        <p:spPr bwMode="white">
          <a:xfrm>
            <a:off x="2744014" y="3730702"/>
            <a:ext cx="714049" cy="209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7ED109B-88EC-D7FD-439B-78187DC2C34F}"/>
              </a:ext>
            </a:extLst>
          </p:cNvPr>
          <p:cNvSpPr/>
          <p:nvPr/>
        </p:nvSpPr>
        <p:spPr bwMode="white">
          <a:xfrm>
            <a:off x="3762725" y="4283470"/>
            <a:ext cx="580760" cy="257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28274EF-BA1D-78D8-16B6-9FEC0D1493ED}"/>
              </a:ext>
            </a:extLst>
          </p:cNvPr>
          <p:cNvSpPr/>
          <p:nvPr/>
        </p:nvSpPr>
        <p:spPr bwMode="white">
          <a:xfrm>
            <a:off x="3134361" y="4855300"/>
            <a:ext cx="1037752" cy="238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0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2AB0EA-4213-0426-1346-974BF4168B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55416"/>
            <a:ext cx="11520000" cy="1154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FB040B-8860-DF12-2599-558ED75EB14E}"/>
              </a:ext>
            </a:extLst>
          </p:cNvPr>
          <p:cNvSpPr/>
          <p:nvPr/>
        </p:nvSpPr>
        <p:spPr bwMode="white">
          <a:xfrm>
            <a:off x="1102611" y="1518790"/>
            <a:ext cx="238016" cy="200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F21606F6-85CF-9C1B-76FE-E9FD3255F9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6" y="1910020"/>
            <a:ext cx="11520000" cy="2209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A082F6-99C9-3F54-C319-DFFBC3A3A59C}"/>
              </a:ext>
            </a:extLst>
          </p:cNvPr>
          <p:cNvSpPr/>
          <p:nvPr/>
        </p:nvSpPr>
        <p:spPr bwMode="white">
          <a:xfrm>
            <a:off x="1085037" y="2119529"/>
            <a:ext cx="228495" cy="19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8B08DF-633E-635F-B27E-E24C94E77788}"/>
              </a:ext>
            </a:extLst>
          </p:cNvPr>
          <p:cNvSpPr/>
          <p:nvPr/>
        </p:nvSpPr>
        <p:spPr bwMode="white">
          <a:xfrm>
            <a:off x="1075517" y="2662350"/>
            <a:ext cx="238016" cy="19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ADA0C8A-5C5B-31C1-6FA8-3B8E6007AEBB}"/>
              </a:ext>
            </a:extLst>
          </p:cNvPr>
          <p:cNvSpPr/>
          <p:nvPr/>
        </p:nvSpPr>
        <p:spPr bwMode="white">
          <a:xfrm>
            <a:off x="1085037" y="3214693"/>
            <a:ext cx="228495" cy="19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A0CD800-74D7-10F1-879E-F61CB8CF452A}"/>
              </a:ext>
            </a:extLst>
          </p:cNvPr>
          <p:cNvSpPr/>
          <p:nvPr/>
        </p:nvSpPr>
        <p:spPr bwMode="white">
          <a:xfrm>
            <a:off x="1085037" y="3767037"/>
            <a:ext cx="228495" cy="19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98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28A6AC-37CE-1A61-5EBD-112E896471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" y="878984"/>
            <a:ext cx="11520000" cy="3858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4C8973-FDAB-09F1-A50E-05D401602B57}"/>
              </a:ext>
            </a:extLst>
          </p:cNvPr>
          <p:cNvSpPr/>
          <p:nvPr/>
        </p:nvSpPr>
        <p:spPr bwMode="white">
          <a:xfrm>
            <a:off x="1075062" y="2165253"/>
            <a:ext cx="238016" cy="200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F98122-5A33-E831-66FE-D68E00557137}"/>
              </a:ext>
            </a:extLst>
          </p:cNvPr>
          <p:cNvSpPr/>
          <p:nvPr/>
        </p:nvSpPr>
        <p:spPr bwMode="white">
          <a:xfrm>
            <a:off x="1065541" y="2708345"/>
            <a:ext cx="257057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EB7CB4-153B-59BC-AABB-6772BBC5F26B}"/>
              </a:ext>
            </a:extLst>
          </p:cNvPr>
          <p:cNvSpPr/>
          <p:nvPr/>
        </p:nvSpPr>
        <p:spPr bwMode="white">
          <a:xfrm>
            <a:off x="1075062" y="3270493"/>
            <a:ext cx="238016" cy="200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323B09-95A4-CF86-4E00-7CE6BF220EFE}"/>
              </a:ext>
            </a:extLst>
          </p:cNvPr>
          <p:cNvSpPr/>
          <p:nvPr/>
        </p:nvSpPr>
        <p:spPr bwMode="white">
          <a:xfrm>
            <a:off x="1065541" y="3804056"/>
            <a:ext cx="257057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3F5394D-4EC4-2B83-B016-7EBFBAAE8B49}"/>
              </a:ext>
            </a:extLst>
          </p:cNvPr>
          <p:cNvSpPr/>
          <p:nvPr/>
        </p:nvSpPr>
        <p:spPr bwMode="white">
          <a:xfrm>
            <a:off x="1075062" y="4356676"/>
            <a:ext cx="238016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5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D89665-092E-B20D-0F05-A16022C019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39557" cy="6004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CBE8DB-A688-6492-FFF9-905537F2F3BA}"/>
              </a:ext>
            </a:extLst>
          </p:cNvPr>
          <p:cNvSpPr/>
          <p:nvPr/>
        </p:nvSpPr>
        <p:spPr bwMode="white">
          <a:xfrm>
            <a:off x="1113409" y="1085512"/>
            <a:ext cx="238420" cy="200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DDCE04-7CA9-89C0-C612-19BCE8467BBF}"/>
              </a:ext>
            </a:extLst>
          </p:cNvPr>
          <p:cNvSpPr/>
          <p:nvPr/>
        </p:nvSpPr>
        <p:spPr bwMode="white">
          <a:xfrm>
            <a:off x="1113409" y="2183327"/>
            <a:ext cx="238420" cy="200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9B2186-AA8E-449A-7A6B-105C9D2C9FEF}"/>
              </a:ext>
            </a:extLst>
          </p:cNvPr>
          <p:cNvSpPr/>
          <p:nvPr/>
        </p:nvSpPr>
        <p:spPr bwMode="white">
          <a:xfrm>
            <a:off x="1113409" y="3271595"/>
            <a:ext cx="238420" cy="210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D960000-2892-CD2C-85AE-9854902E0605}"/>
              </a:ext>
            </a:extLst>
          </p:cNvPr>
          <p:cNvSpPr/>
          <p:nvPr/>
        </p:nvSpPr>
        <p:spPr bwMode="white">
          <a:xfrm>
            <a:off x="1113409" y="4369410"/>
            <a:ext cx="238420" cy="210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4954386-9FB2-B498-44CD-298F4B5CC1E0}"/>
              </a:ext>
            </a:extLst>
          </p:cNvPr>
          <p:cNvSpPr/>
          <p:nvPr/>
        </p:nvSpPr>
        <p:spPr bwMode="white">
          <a:xfrm>
            <a:off x="1113409" y="5476771"/>
            <a:ext cx="238420" cy="210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05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6B48C7-86CD-D0B7-2E75-A663FCDFE9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21785"/>
            <a:ext cx="11520000" cy="4965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4069C32-63E7-24B6-EE1D-FB4455D19879}"/>
              </a:ext>
            </a:extLst>
          </p:cNvPr>
          <p:cNvSpPr/>
          <p:nvPr/>
        </p:nvSpPr>
        <p:spPr bwMode="white">
          <a:xfrm>
            <a:off x="976661" y="631467"/>
            <a:ext cx="238016" cy="200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C9E7AC-7804-6633-43ED-5D81D7E278B2}"/>
              </a:ext>
            </a:extLst>
          </p:cNvPr>
          <p:cNvSpPr/>
          <p:nvPr/>
        </p:nvSpPr>
        <p:spPr bwMode="white">
          <a:xfrm>
            <a:off x="976661" y="1727536"/>
            <a:ext cx="238016" cy="209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435405-CB69-8006-A2E9-B884B8086352}"/>
              </a:ext>
            </a:extLst>
          </p:cNvPr>
          <p:cNvSpPr/>
          <p:nvPr/>
        </p:nvSpPr>
        <p:spPr bwMode="white">
          <a:xfrm>
            <a:off x="976661" y="3376404"/>
            <a:ext cx="238016" cy="209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8E7E3C-5AE0-914C-7075-00CEE047A263}"/>
              </a:ext>
            </a:extLst>
          </p:cNvPr>
          <p:cNvSpPr/>
          <p:nvPr/>
        </p:nvSpPr>
        <p:spPr bwMode="white">
          <a:xfrm>
            <a:off x="976661" y="4462941"/>
            <a:ext cx="238016" cy="209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69F78A15-130B-81BF-30AA-7CC19A787E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5387451"/>
            <a:ext cx="11520000" cy="1206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67F0DA-4A5B-23A0-936C-DDB34DDE61D6}"/>
              </a:ext>
            </a:extLst>
          </p:cNvPr>
          <p:cNvSpPr/>
          <p:nvPr/>
        </p:nvSpPr>
        <p:spPr bwMode="white">
          <a:xfrm>
            <a:off x="967140" y="5626873"/>
            <a:ext cx="257057" cy="210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67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宽屏</PresentationFormat>
  <Paragraphs>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2024-01-22T04:42:48Z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