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5" r:id="rId4"/>
    <p:sldId id="274" r:id="rId5"/>
    <p:sldId id="273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182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58808D-4BDB-1953-51CB-48D2AF2458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1" y="804844"/>
            <a:ext cx="11520000" cy="4275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B185D9-1808-7B66-19BB-F79D662FEA43}"/>
              </a:ext>
            </a:extLst>
          </p:cNvPr>
          <p:cNvSpPr/>
          <p:nvPr/>
        </p:nvSpPr>
        <p:spPr bwMode="white">
          <a:xfrm>
            <a:off x="1195793" y="1509493"/>
            <a:ext cx="228495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535EEE-8DF8-D048-2713-66549C1CDEAA}"/>
              </a:ext>
            </a:extLst>
          </p:cNvPr>
          <p:cNvSpPr/>
          <p:nvPr/>
        </p:nvSpPr>
        <p:spPr bwMode="white">
          <a:xfrm>
            <a:off x="1186273" y="2575990"/>
            <a:ext cx="257057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CC928A-6D2C-7620-AEC2-8BD0ADCBC052}"/>
              </a:ext>
            </a:extLst>
          </p:cNvPr>
          <p:cNvSpPr/>
          <p:nvPr/>
        </p:nvSpPr>
        <p:spPr bwMode="white">
          <a:xfrm>
            <a:off x="1186273" y="3661531"/>
            <a:ext cx="257057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84C34D-9766-B7EE-FA97-C06F1A8048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484464"/>
            <a:ext cx="11520000" cy="2730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140B63B-C261-FEA9-33A8-4D1ECE2C9C03}"/>
              </a:ext>
            </a:extLst>
          </p:cNvPr>
          <p:cNvSpPr/>
          <p:nvPr/>
        </p:nvSpPr>
        <p:spPr bwMode="white">
          <a:xfrm>
            <a:off x="976661" y="1675390"/>
            <a:ext cx="238016" cy="21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0A3948-A3D3-2B84-2012-65B5DACCAFAD}"/>
              </a:ext>
            </a:extLst>
          </p:cNvPr>
          <p:cNvSpPr/>
          <p:nvPr/>
        </p:nvSpPr>
        <p:spPr bwMode="white">
          <a:xfrm>
            <a:off x="976661" y="2754125"/>
            <a:ext cx="238016" cy="21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4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2B4DA7-C309-E424-CE49-AFA45690D2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39557" cy="5930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9D0B50-4C90-3CDC-5FF8-A486CF669539}"/>
              </a:ext>
            </a:extLst>
          </p:cNvPr>
          <p:cNvSpPr/>
          <p:nvPr/>
        </p:nvSpPr>
        <p:spPr bwMode="white">
          <a:xfrm>
            <a:off x="1361366" y="1601522"/>
            <a:ext cx="600820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544EE7-6C57-CCDB-255D-E779BBB71BFF}"/>
              </a:ext>
            </a:extLst>
          </p:cNvPr>
          <p:cNvSpPr/>
          <p:nvPr/>
        </p:nvSpPr>
        <p:spPr bwMode="white">
          <a:xfrm>
            <a:off x="2582079" y="1601522"/>
            <a:ext cx="429157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4BDD38-B424-06F8-E821-0F18D05CD387}"/>
              </a:ext>
            </a:extLst>
          </p:cNvPr>
          <p:cNvSpPr/>
          <p:nvPr/>
        </p:nvSpPr>
        <p:spPr bwMode="white">
          <a:xfrm>
            <a:off x="1361366" y="2680691"/>
            <a:ext cx="476841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7DB9C0-6ACB-BD83-8E99-337EE741130C}"/>
              </a:ext>
            </a:extLst>
          </p:cNvPr>
          <p:cNvSpPr/>
          <p:nvPr/>
        </p:nvSpPr>
        <p:spPr bwMode="white">
          <a:xfrm>
            <a:off x="3936309" y="2737991"/>
            <a:ext cx="333789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D8AF53-3C38-6449-CBAF-1966F1EA890B}"/>
              </a:ext>
            </a:extLst>
          </p:cNvPr>
          <p:cNvSpPr/>
          <p:nvPr/>
        </p:nvSpPr>
        <p:spPr bwMode="white">
          <a:xfrm>
            <a:off x="2191070" y="3731208"/>
            <a:ext cx="944145" cy="229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51AC640-6DD4-4F92-D5BA-834281A4383D}"/>
              </a:ext>
            </a:extLst>
          </p:cNvPr>
          <p:cNvSpPr/>
          <p:nvPr/>
        </p:nvSpPr>
        <p:spPr bwMode="white">
          <a:xfrm>
            <a:off x="4279634" y="3769409"/>
            <a:ext cx="1277933" cy="248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89103F9-CAC5-48E7-5CC7-BB9C0362576A}"/>
              </a:ext>
            </a:extLst>
          </p:cNvPr>
          <p:cNvSpPr/>
          <p:nvPr/>
        </p:nvSpPr>
        <p:spPr bwMode="white">
          <a:xfrm>
            <a:off x="2334122" y="4839028"/>
            <a:ext cx="181199" cy="210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04565A7-B4A9-28BD-6D88-33A38ED1116D}"/>
              </a:ext>
            </a:extLst>
          </p:cNvPr>
          <p:cNvSpPr/>
          <p:nvPr/>
        </p:nvSpPr>
        <p:spPr bwMode="white">
          <a:xfrm>
            <a:off x="3507151" y="4839028"/>
            <a:ext cx="696188" cy="210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D48D10C-670E-1A3E-2661-14CC6C138FE8}"/>
              </a:ext>
            </a:extLst>
          </p:cNvPr>
          <p:cNvSpPr/>
          <p:nvPr/>
        </p:nvSpPr>
        <p:spPr bwMode="white">
          <a:xfrm>
            <a:off x="1361366" y="5889546"/>
            <a:ext cx="5426453" cy="286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8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C52C0C-1408-345B-A847-08A525F730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7" y="335287"/>
            <a:ext cx="11520000" cy="4084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68C3B8B-D261-2430-9908-B53EC05E3211}"/>
              </a:ext>
            </a:extLst>
          </p:cNvPr>
          <p:cNvSpPr/>
          <p:nvPr/>
        </p:nvSpPr>
        <p:spPr bwMode="white">
          <a:xfrm>
            <a:off x="2999046" y="2915485"/>
            <a:ext cx="771173" cy="238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83BA27C-99EB-507D-626D-D572A1BE4B9A}"/>
              </a:ext>
            </a:extLst>
          </p:cNvPr>
          <p:cNvSpPr/>
          <p:nvPr/>
        </p:nvSpPr>
        <p:spPr bwMode="white">
          <a:xfrm>
            <a:off x="4922220" y="2953569"/>
            <a:ext cx="999669" cy="25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116BFA7-5889-716F-E680-82801DD4F7C3}"/>
              </a:ext>
            </a:extLst>
          </p:cNvPr>
          <p:cNvSpPr/>
          <p:nvPr/>
        </p:nvSpPr>
        <p:spPr bwMode="white">
          <a:xfrm>
            <a:off x="2237393" y="3543873"/>
            <a:ext cx="495074" cy="152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85BA900-7B44-1825-92C3-0DA86717C4B9}"/>
              </a:ext>
            </a:extLst>
          </p:cNvPr>
          <p:cNvSpPr/>
          <p:nvPr/>
        </p:nvSpPr>
        <p:spPr bwMode="white">
          <a:xfrm>
            <a:off x="3741658" y="3543873"/>
            <a:ext cx="542677" cy="19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36FC7B3-D3AE-04A2-687F-1A3D1E6CB5E4}"/>
              </a:ext>
            </a:extLst>
          </p:cNvPr>
          <p:cNvSpPr/>
          <p:nvPr/>
        </p:nvSpPr>
        <p:spPr bwMode="white">
          <a:xfrm>
            <a:off x="7035807" y="4086572"/>
            <a:ext cx="323702" cy="19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27FC76E-1342-8914-D08F-5E43EEEF1A55}"/>
              </a:ext>
            </a:extLst>
          </p:cNvPr>
          <p:cNvSpPr/>
          <p:nvPr/>
        </p:nvSpPr>
        <p:spPr bwMode="white">
          <a:xfrm>
            <a:off x="7978352" y="4029446"/>
            <a:ext cx="894943" cy="25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img_16777215">
            <a:extLst>
              <a:ext uri="{FF2B5EF4-FFF2-40B4-BE49-F238E27FC236}">
                <a16:creationId xmlns:a16="http://schemas.microsoft.com/office/drawing/2014/main" id="{065CEA83-650F-04CB-9142-53B185D3DD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7" y="4419808"/>
            <a:ext cx="11520000" cy="2183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588E571-ED35-2C1C-4876-EA9570E3C2DE}"/>
              </a:ext>
            </a:extLst>
          </p:cNvPr>
          <p:cNvSpPr/>
          <p:nvPr/>
        </p:nvSpPr>
        <p:spPr bwMode="white">
          <a:xfrm>
            <a:off x="1858801" y="5125338"/>
            <a:ext cx="818776" cy="247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9794678-6630-73B8-0307-21F4BEC36EDA}"/>
              </a:ext>
            </a:extLst>
          </p:cNvPr>
          <p:cNvSpPr/>
          <p:nvPr/>
        </p:nvSpPr>
        <p:spPr bwMode="white">
          <a:xfrm>
            <a:off x="3305941" y="5125338"/>
            <a:ext cx="1323371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CC657AA2-2023-D5BF-4A38-FCB4B0A1A054}"/>
              </a:ext>
            </a:extLst>
          </p:cNvPr>
          <p:cNvSpPr/>
          <p:nvPr/>
        </p:nvSpPr>
        <p:spPr bwMode="white">
          <a:xfrm>
            <a:off x="3534437" y="5716458"/>
            <a:ext cx="656925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82D30CDA-43F4-605B-5155-6AEAB00461A6}"/>
              </a:ext>
            </a:extLst>
          </p:cNvPr>
          <p:cNvSpPr/>
          <p:nvPr/>
        </p:nvSpPr>
        <p:spPr bwMode="white">
          <a:xfrm>
            <a:off x="2991759" y="6174100"/>
            <a:ext cx="828297" cy="238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2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7CB041-753D-197A-218B-BF5DB3323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5857"/>
            <a:ext cx="11490130" cy="6437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EE045F-E18F-6BF2-7949-5200906E97DE}"/>
              </a:ext>
            </a:extLst>
          </p:cNvPr>
          <p:cNvSpPr/>
          <p:nvPr/>
        </p:nvSpPr>
        <p:spPr bwMode="white">
          <a:xfrm>
            <a:off x="2591553" y="1512550"/>
            <a:ext cx="246895" cy="209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E51BA7-5E0E-BDA2-5B7F-17907701E753}"/>
              </a:ext>
            </a:extLst>
          </p:cNvPr>
          <p:cNvSpPr/>
          <p:nvPr/>
        </p:nvSpPr>
        <p:spPr bwMode="white">
          <a:xfrm>
            <a:off x="3740567" y="1512550"/>
            <a:ext cx="237399" cy="199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F3C36A-C8ED-FBAD-55FF-7132FDC7C407}"/>
              </a:ext>
            </a:extLst>
          </p:cNvPr>
          <p:cNvSpPr/>
          <p:nvPr/>
        </p:nvSpPr>
        <p:spPr bwMode="white">
          <a:xfrm>
            <a:off x="1660948" y="2596605"/>
            <a:ext cx="246895" cy="199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17AF57-1066-26E1-544D-EA2BEFC73300}"/>
              </a:ext>
            </a:extLst>
          </p:cNvPr>
          <p:cNvSpPr/>
          <p:nvPr/>
        </p:nvSpPr>
        <p:spPr bwMode="white">
          <a:xfrm>
            <a:off x="1670444" y="3680659"/>
            <a:ext cx="227902" cy="199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9DFF71-DC72-F9BD-2D27-24FCC2DEDD0E}"/>
              </a:ext>
            </a:extLst>
          </p:cNvPr>
          <p:cNvSpPr/>
          <p:nvPr/>
        </p:nvSpPr>
        <p:spPr bwMode="white">
          <a:xfrm>
            <a:off x="1660948" y="4764714"/>
            <a:ext cx="265886" cy="199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71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4A8DB2-43BC-18B8-E57B-F1EFBB9EB8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3" y="570065"/>
            <a:ext cx="11520000" cy="5456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19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F5543E-1526-0277-80B1-3229A7D923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37330"/>
            <a:ext cx="11520000" cy="2769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0503F6-F858-CB91-27EB-E2B7ED9B4AA9}"/>
              </a:ext>
            </a:extLst>
          </p:cNvPr>
          <p:cNvSpPr/>
          <p:nvPr/>
        </p:nvSpPr>
        <p:spPr bwMode="white">
          <a:xfrm>
            <a:off x="986181" y="1418767"/>
            <a:ext cx="228495" cy="200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095C6D-E836-1D51-D821-8352CD9359EC}"/>
              </a:ext>
            </a:extLst>
          </p:cNvPr>
          <p:cNvSpPr/>
          <p:nvPr/>
        </p:nvSpPr>
        <p:spPr bwMode="white">
          <a:xfrm>
            <a:off x="986181" y="1963081"/>
            <a:ext cx="228495" cy="200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B1934E-FD86-56D9-38D2-10300F0A1649}"/>
              </a:ext>
            </a:extLst>
          </p:cNvPr>
          <p:cNvSpPr/>
          <p:nvPr/>
        </p:nvSpPr>
        <p:spPr bwMode="white">
          <a:xfrm>
            <a:off x="986181" y="2507394"/>
            <a:ext cx="228495" cy="200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DE6387-B389-C1C1-94C4-F1AEE2226F05}"/>
              </a:ext>
            </a:extLst>
          </p:cNvPr>
          <p:cNvSpPr/>
          <p:nvPr/>
        </p:nvSpPr>
        <p:spPr bwMode="white">
          <a:xfrm>
            <a:off x="976661" y="3051708"/>
            <a:ext cx="238016" cy="200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FEB8ED8-D5EF-9C02-5D87-E752B9785DD9}"/>
              </a:ext>
            </a:extLst>
          </p:cNvPr>
          <p:cNvSpPr/>
          <p:nvPr/>
        </p:nvSpPr>
        <p:spPr bwMode="white">
          <a:xfrm>
            <a:off x="976661" y="3586472"/>
            <a:ext cx="238016" cy="200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1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A84E92-4A17-37A2-916B-0410DE686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r="25037"/>
          <a:stretch/>
        </p:blipFill>
        <p:spPr>
          <a:xfrm>
            <a:off x="2521094" y="2287653"/>
            <a:ext cx="7549980" cy="1688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279C621-3531-34EE-F1E9-5931A17D1B44}"/>
              </a:ext>
            </a:extLst>
          </p:cNvPr>
          <p:cNvSpPr/>
          <p:nvPr/>
        </p:nvSpPr>
        <p:spPr bwMode="white">
          <a:xfrm>
            <a:off x="9267568" y="3564266"/>
            <a:ext cx="1075037" cy="550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3B047D-DCB9-ECB6-2673-DD8C8D3ED7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54270"/>
            <a:ext cx="11520000" cy="4631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553FD5-096B-BE0F-95C4-38DC068C2B18}"/>
              </a:ext>
            </a:extLst>
          </p:cNvPr>
          <p:cNvSpPr/>
          <p:nvPr/>
        </p:nvSpPr>
        <p:spPr bwMode="white">
          <a:xfrm>
            <a:off x="10232925" y="817199"/>
            <a:ext cx="1447199" cy="122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C39F02-A6E7-5E03-20D4-10E09CF4193C}"/>
              </a:ext>
            </a:extLst>
          </p:cNvPr>
          <p:cNvSpPr/>
          <p:nvPr/>
        </p:nvSpPr>
        <p:spPr bwMode="white">
          <a:xfrm>
            <a:off x="1112132" y="2845979"/>
            <a:ext cx="238016" cy="20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0B73FC7-3FD4-4056-8A21-DBFF7BACEBD2}"/>
              </a:ext>
            </a:extLst>
          </p:cNvPr>
          <p:cNvSpPr/>
          <p:nvPr/>
        </p:nvSpPr>
        <p:spPr bwMode="white">
          <a:xfrm>
            <a:off x="1102611" y="4532738"/>
            <a:ext cx="257057" cy="200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8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951845-195C-5CE2-5192-88B30C2591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29557"/>
            <a:ext cx="11520000" cy="4996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B9208A-D6E6-8AEF-1178-EB1538F29C93}"/>
              </a:ext>
            </a:extLst>
          </p:cNvPr>
          <p:cNvSpPr/>
          <p:nvPr/>
        </p:nvSpPr>
        <p:spPr bwMode="white">
          <a:xfrm>
            <a:off x="976661" y="1563709"/>
            <a:ext cx="238016" cy="200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9DF62A1-CA76-1CD2-DCF3-BD94506235AA}"/>
              </a:ext>
            </a:extLst>
          </p:cNvPr>
          <p:cNvSpPr/>
          <p:nvPr/>
        </p:nvSpPr>
        <p:spPr bwMode="white">
          <a:xfrm>
            <a:off x="976661" y="3251307"/>
            <a:ext cx="238016" cy="20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D479C6F-397F-B686-A273-6BFA65C33892}"/>
              </a:ext>
            </a:extLst>
          </p:cNvPr>
          <p:cNvSpPr/>
          <p:nvPr/>
        </p:nvSpPr>
        <p:spPr bwMode="white">
          <a:xfrm>
            <a:off x="976661" y="4938904"/>
            <a:ext cx="247537" cy="209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6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CB9479-79B4-5E06-810A-4CBFD45FA3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04844"/>
            <a:ext cx="11520000" cy="3186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1DEF71-7B6E-BAE2-3FA3-E4CE6B719AB8}"/>
              </a:ext>
            </a:extLst>
          </p:cNvPr>
          <p:cNvSpPr/>
          <p:nvPr/>
        </p:nvSpPr>
        <p:spPr bwMode="white">
          <a:xfrm>
            <a:off x="1102611" y="1701506"/>
            <a:ext cx="257057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630028-F7D9-777B-8434-ADA9157820ED}"/>
              </a:ext>
            </a:extLst>
          </p:cNvPr>
          <p:cNvSpPr/>
          <p:nvPr/>
        </p:nvSpPr>
        <p:spPr bwMode="white">
          <a:xfrm>
            <a:off x="1112132" y="2340617"/>
            <a:ext cx="238016" cy="200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F13F68-8B60-CE62-DB06-B3A1535D2837}"/>
              </a:ext>
            </a:extLst>
          </p:cNvPr>
          <p:cNvSpPr/>
          <p:nvPr/>
        </p:nvSpPr>
        <p:spPr bwMode="white">
          <a:xfrm>
            <a:off x="1112132" y="2960649"/>
            <a:ext cx="247537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8F474961-3237-9189-E3C1-8511D00B96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3" y="3990857"/>
            <a:ext cx="11520000" cy="1258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ECD05C-5AD4-4171-F7F5-3D0E89AFEDA6}"/>
              </a:ext>
            </a:extLst>
          </p:cNvPr>
          <p:cNvSpPr/>
          <p:nvPr/>
        </p:nvSpPr>
        <p:spPr bwMode="white">
          <a:xfrm>
            <a:off x="1109504" y="4191117"/>
            <a:ext cx="238016" cy="209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4721077-EAEA-C7AF-22DF-B3D8F6B4E706}"/>
              </a:ext>
            </a:extLst>
          </p:cNvPr>
          <p:cNvSpPr/>
          <p:nvPr/>
        </p:nvSpPr>
        <p:spPr bwMode="white">
          <a:xfrm>
            <a:off x="1099983" y="4820506"/>
            <a:ext cx="257057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2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29191A-C608-71CA-D949-5E55BF5B21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4" y="1163189"/>
            <a:ext cx="11520000" cy="2699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AC13979-667E-0D22-CAFD-8C0479EB00EA}"/>
              </a:ext>
            </a:extLst>
          </p:cNvPr>
          <p:cNvSpPr/>
          <p:nvPr/>
        </p:nvSpPr>
        <p:spPr bwMode="white">
          <a:xfrm>
            <a:off x="1678511" y="3366965"/>
            <a:ext cx="285619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0E8FA2E-FD6E-6988-DDE5-3A43CB0C35E4}"/>
              </a:ext>
            </a:extLst>
          </p:cNvPr>
          <p:cNvSpPr/>
          <p:nvPr/>
        </p:nvSpPr>
        <p:spPr bwMode="white">
          <a:xfrm>
            <a:off x="3868263" y="3366965"/>
            <a:ext cx="304661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A009300-61F0-5631-8200-F43C47CEF88B}"/>
              </a:ext>
            </a:extLst>
          </p:cNvPr>
          <p:cNvSpPr/>
          <p:nvPr/>
        </p:nvSpPr>
        <p:spPr bwMode="white">
          <a:xfrm>
            <a:off x="6115139" y="3366965"/>
            <a:ext cx="285619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1B3D327-C06C-70FB-42BB-B9EE8267EE94}"/>
              </a:ext>
            </a:extLst>
          </p:cNvPr>
          <p:cNvSpPr/>
          <p:nvPr/>
        </p:nvSpPr>
        <p:spPr bwMode="white">
          <a:xfrm>
            <a:off x="8333453" y="3366965"/>
            <a:ext cx="285619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C66DC5E-5369-DED6-3FA2-8BB29F41CACD}"/>
              </a:ext>
            </a:extLst>
          </p:cNvPr>
          <p:cNvSpPr/>
          <p:nvPr/>
        </p:nvSpPr>
        <p:spPr bwMode="white">
          <a:xfrm>
            <a:off x="10523205" y="3366965"/>
            <a:ext cx="295140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8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C2828C-0641-0233-BE1D-81AC9737F8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5" y="1113762"/>
            <a:ext cx="11520000" cy="3138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83FAA2-009F-1FF8-8EF5-E5EEB2411545}"/>
              </a:ext>
            </a:extLst>
          </p:cNvPr>
          <p:cNvSpPr/>
          <p:nvPr/>
        </p:nvSpPr>
        <p:spPr bwMode="white">
          <a:xfrm>
            <a:off x="7219537" y="1934099"/>
            <a:ext cx="933024" cy="23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015D1C-ABC8-37EE-CD23-7F86161ACD51}"/>
              </a:ext>
            </a:extLst>
          </p:cNvPr>
          <p:cNvSpPr/>
          <p:nvPr/>
        </p:nvSpPr>
        <p:spPr bwMode="white">
          <a:xfrm>
            <a:off x="1373851" y="2554121"/>
            <a:ext cx="571239" cy="248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1F3759-AF60-0459-0CEF-47E2D8DFAF2B}"/>
              </a:ext>
            </a:extLst>
          </p:cNvPr>
          <p:cNvSpPr/>
          <p:nvPr/>
        </p:nvSpPr>
        <p:spPr bwMode="white">
          <a:xfrm>
            <a:off x="9133189" y="2554121"/>
            <a:ext cx="704528" cy="248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71018D-0660-3F89-5CDB-7823921B4BA2}"/>
              </a:ext>
            </a:extLst>
          </p:cNvPr>
          <p:cNvSpPr/>
          <p:nvPr/>
        </p:nvSpPr>
        <p:spPr bwMode="white">
          <a:xfrm>
            <a:off x="3934908" y="3193221"/>
            <a:ext cx="418909" cy="190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5CCFCF-FC73-9306-C171-CA523B3D17B6}"/>
              </a:ext>
            </a:extLst>
          </p:cNvPr>
          <p:cNvSpPr/>
          <p:nvPr/>
        </p:nvSpPr>
        <p:spPr bwMode="white">
          <a:xfrm>
            <a:off x="6781586" y="3813243"/>
            <a:ext cx="856859" cy="25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479063-244D-D162-6E52-6DAEAABE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0" y="804843"/>
            <a:ext cx="11520000" cy="4418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58D52C-B6B1-3224-8546-6C9747B59AED}"/>
              </a:ext>
            </a:extLst>
          </p:cNvPr>
          <p:cNvSpPr/>
          <p:nvPr/>
        </p:nvSpPr>
        <p:spPr bwMode="white">
          <a:xfrm>
            <a:off x="1186272" y="2261887"/>
            <a:ext cx="238016" cy="19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3F194F-DF91-3597-CB8A-2973003C4935}"/>
              </a:ext>
            </a:extLst>
          </p:cNvPr>
          <p:cNvSpPr/>
          <p:nvPr/>
        </p:nvSpPr>
        <p:spPr bwMode="white">
          <a:xfrm>
            <a:off x="1186272" y="2890416"/>
            <a:ext cx="238016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620B29-EB3B-B01F-016F-B5E06B654088}"/>
              </a:ext>
            </a:extLst>
          </p:cNvPr>
          <p:cNvSpPr/>
          <p:nvPr/>
        </p:nvSpPr>
        <p:spPr bwMode="white">
          <a:xfrm>
            <a:off x="1176751" y="3518945"/>
            <a:ext cx="257057" cy="199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58E727-3CD0-68F7-A128-8C8389EC1A2E}"/>
              </a:ext>
            </a:extLst>
          </p:cNvPr>
          <p:cNvSpPr/>
          <p:nvPr/>
        </p:nvSpPr>
        <p:spPr bwMode="white">
          <a:xfrm>
            <a:off x="1186272" y="4147474"/>
            <a:ext cx="238016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F9976A-B34C-3841-815A-47FA0ACAAF47}"/>
              </a:ext>
            </a:extLst>
          </p:cNvPr>
          <p:cNvSpPr/>
          <p:nvPr/>
        </p:nvSpPr>
        <p:spPr bwMode="white">
          <a:xfrm>
            <a:off x="1186272" y="4776003"/>
            <a:ext cx="238016" cy="219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ED3EC5-E38E-AF8D-FAD1-C8F57C369F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4778"/>
            <a:ext cx="11520000" cy="5516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3C0ADD-BE2D-90E4-3C44-9D9734C62552}"/>
              </a:ext>
            </a:extLst>
          </p:cNvPr>
          <p:cNvSpPr/>
          <p:nvPr/>
        </p:nvSpPr>
        <p:spPr bwMode="white">
          <a:xfrm>
            <a:off x="7481454" y="2633848"/>
            <a:ext cx="495074" cy="152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B678D2-4C6B-44CD-6AD0-B45B5C58471B}"/>
              </a:ext>
            </a:extLst>
          </p:cNvPr>
          <p:cNvSpPr/>
          <p:nvPr/>
        </p:nvSpPr>
        <p:spPr bwMode="white">
          <a:xfrm>
            <a:off x="1864264" y="3853480"/>
            <a:ext cx="409388" cy="19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C1E77E-50C1-F7F0-EE92-BC347C24F722}"/>
              </a:ext>
            </a:extLst>
          </p:cNvPr>
          <p:cNvSpPr/>
          <p:nvPr/>
        </p:nvSpPr>
        <p:spPr bwMode="white">
          <a:xfrm>
            <a:off x="4206347" y="4472824"/>
            <a:ext cx="618842" cy="200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5990C4-0254-77B0-AE55-7AFCE1E27429}"/>
              </a:ext>
            </a:extLst>
          </p:cNvPr>
          <p:cNvSpPr/>
          <p:nvPr/>
        </p:nvSpPr>
        <p:spPr bwMode="white">
          <a:xfrm>
            <a:off x="9290380" y="5101696"/>
            <a:ext cx="571239" cy="209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85727EA-3EF2-92E5-8544-77BF639404BF}"/>
              </a:ext>
            </a:extLst>
          </p:cNvPr>
          <p:cNvSpPr/>
          <p:nvPr/>
        </p:nvSpPr>
        <p:spPr bwMode="white">
          <a:xfrm>
            <a:off x="4901355" y="5740097"/>
            <a:ext cx="618842" cy="247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78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