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5" r:id="rId4"/>
    <p:sldId id="274" r:id="rId5"/>
    <p:sldId id="273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3" r:id="rId14"/>
    <p:sldId id="262" r:id="rId15"/>
    <p:sldId id="261" r:id="rId16"/>
    <p:sldId id="260" r:id="rId17"/>
    <p:sldId id="25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4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AB0BB3-EDCF-4C0D-682F-76B9D09F0C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6" y="879289"/>
            <a:ext cx="11520000" cy="3360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498CA6-ECF8-0CCE-6685-5CF71D927ECC}"/>
              </a:ext>
            </a:extLst>
          </p:cNvPr>
          <p:cNvSpPr/>
          <p:nvPr/>
        </p:nvSpPr>
        <p:spPr bwMode="white">
          <a:xfrm>
            <a:off x="1166808" y="1612404"/>
            <a:ext cx="228495" cy="209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544683-66A9-F64B-06EE-3CDCDB3130A9}"/>
              </a:ext>
            </a:extLst>
          </p:cNvPr>
          <p:cNvSpPr/>
          <p:nvPr/>
        </p:nvSpPr>
        <p:spPr bwMode="white">
          <a:xfrm>
            <a:off x="1157288" y="2164620"/>
            <a:ext cx="247537" cy="209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CAC010-D3CE-7B60-AF03-F7887FA3043E}"/>
              </a:ext>
            </a:extLst>
          </p:cNvPr>
          <p:cNvSpPr/>
          <p:nvPr/>
        </p:nvSpPr>
        <p:spPr bwMode="white">
          <a:xfrm>
            <a:off x="1157288" y="2716837"/>
            <a:ext cx="257057" cy="209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37841EA-42C9-CB80-32FD-9E28EF385E39}"/>
              </a:ext>
            </a:extLst>
          </p:cNvPr>
          <p:cNvSpPr/>
          <p:nvPr/>
        </p:nvSpPr>
        <p:spPr bwMode="white">
          <a:xfrm>
            <a:off x="1157288" y="3278575"/>
            <a:ext cx="257057" cy="199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AC6EEFF-7935-4C94-1E0B-77AD7B810FAB}"/>
              </a:ext>
            </a:extLst>
          </p:cNvPr>
          <p:cNvSpPr/>
          <p:nvPr/>
        </p:nvSpPr>
        <p:spPr bwMode="white">
          <a:xfrm>
            <a:off x="1157288" y="3830791"/>
            <a:ext cx="247537" cy="199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34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36D604-DC43-79E3-840E-0DF1F07389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98667"/>
            <a:ext cx="11520000" cy="5206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335FFB0-9DDC-3124-0072-7D8C34012DC7}"/>
              </a:ext>
            </a:extLst>
          </p:cNvPr>
          <p:cNvSpPr/>
          <p:nvPr/>
        </p:nvSpPr>
        <p:spPr bwMode="white">
          <a:xfrm>
            <a:off x="1559603" y="3311383"/>
            <a:ext cx="1847008" cy="247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93BF4F0-3951-9A34-5829-CD2521825F1D}"/>
              </a:ext>
            </a:extLst>
          </p:cNvPr>
          <p:cNvSpPr/>
          <p:nvPr/>
        </p:nvSpPr>
        <p:spPr bwMode="white">
          <a:xfrm>
            <a:off x="3492297" y="3864440"/>
            <a:ext cx="2094545" cy="257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2EE3237-4775-9FF1-59DE-F60262967E36}"/>
              </a:ext>
            </a:extLst>
          </p:cNvPr>
          <p:cNvSpPr/>
          <p:nvPr/>
        </p:nvSpPr>
        <p:spPr bwMode="white">
          <a:xfrm>
            <a:off x="3359008" y="4407961"/>
            <a:ext cx="1323371" cy="2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C030F74-05A4-6827-7EBB-8E36AB53438E}"/>
              </a:ext>
            </a:extLst>
          </p:cNvPr>
          <p:cNvSpPr/>
          <p:nvPr/>
        </p:nvSpPr>
        <p:spPr bwMode="white">
          <a:xfrm>
            <a:off x="2882975" y="4970554"/>
            <a:ext cx="1466181" cy="200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4A23604-5057-51F7-247F-520A9622658F}"/>
              </a:ext>
            </a:extLst>
          </p:cNvPr>
          <p:cNvSpPr/>
          <p:nvPr/>
        </p:nvSpPr>
        <p:spPr bwMode="white">
          <a:xfrm>
            <a:off x="3597024" y="5523611"/>
            <a:ext cx="1294809" cy="200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7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18CDE8-FCA4-39A5-D826-C4EB72A577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9" y="280977"/>
            <a:ext cx="11169839" cy="6003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3FEBBF-5F65-F109-C66E-E8F479F44A63}"/>
              </a:ext>
            </a:extLst>
          </p:cNvPr>
          <p:cNvSpPr/>
          <p:nvPr/>
        </p:nvSpPr>
        <p:spPr bwMode="white">
          <a:xfrm>
            <a:off x="3321725" y="928213"/>
            <a:ext cx="362406" cy="276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A5B3B2-C175-724E-93DC-D60B3F770D18}"/>
              </a:ext>
            </a:extLst>
          </p:cNvPr>
          <p:cNvSpPr/>
          <p:nvPr/>
        </p:nvSpPr>
        <p:spPr bwMode="white">
          <a:xfrm>
            <a:off x="1752415" y="2023177"/>
            <a:ext cx="387815" cy="285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5DE4C5C-878E-E0A1-4B69-9C0DEAEE990D}"/>
              </a:ext>
            </a:extLst>
          </p:cNvPr>
          <p:cNvSpPr/>
          <p:nvPr/>
        </p:nvSpPr>
        <p:spPr bwMode="white">
          <a:xfrm>
            <a:off x="1705735" y="3107191"/>
            <a:ext cx="339312" cy="285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48F89BE-1A6A-7D06-1DCF-E3D84982A085}"/>
              </a:ext>
            </a:extLst>
          </p:cNvPr>
          <p:cNvSpPr/>
          <p:nvPr/>
        </p:nvSpPr>
        <p:spPr bwMode="white">
          <a:xfrm>
            <a:off x="1731506" y="4191206"/>
            <a:ext cx="408725" cy="300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00E64939-5729-9FC2-AB2F-44C9DF384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14"/>
          <a:stretch/>
        </p:blipFill>
        <p:spPr>
          <a:xfrm>
            <a:off x="6550371" y="686114"/>
            <a:ext cx="5596473" cy="2202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E5E5ADE-8AD2-9E6B-23B1-665E2A9DE7E6}"/>
              </a:ext>
            </a:extLst>
          </p:cNvPr>
          <p:cNvSpPr/>
          <p:nvPr/>
        </p:nvSpPr>
        <p:spPr bwMode="white">
          <a:xfrm>
            <a:off x="8480392" y="1963339"/>
            <a:ext cx="249332" cy="194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4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EC8A7E-0D71-0B49-D44B-2B30C0DCD5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1244"/>
            <a:ext cx="11520000" cy="4249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406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228220-4EAA-4568-BAC9-EA288F6026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71200"/>
            <a:ext cx="11520000" cy="3073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5A2D03A-C750-F4BD-AD23-FF4CF2E7367D}"/>
              </a:ext>
            </a:extLst>
          </p:cNvPr>
          <p:cNvSpPr/>
          <p:nvPr/>
        </p:nvSpPr>
        <p:spPr bwMode="white">
          <a:xfrm>
            <a:off x="976661" y="1281167"/>
            <a:ext cx="238016" cy="200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03374F8-19E0-5662-A1DF-D8C74E746D48}"/>
              </a:ext>
            </a:extLst>
          </p:cNvPr>
          <p:cNvSpPr/>
          <p:nvPr/>
        </p:nvSpPr>
        <p:spPr bwMode="white">
          <a:xfrm>
            <a:off x="986181" y="1891981"/>
            <a:ext cx="228495" cy="200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DB51BA5-9F69-DB9C-E285-05BE1CDEAD0C}"/>
              </a:ext>
            </a:extLst>
          </p:cNvPr>
          <p:cNvSpPr/>
          <p:nvPr/>
        </p:nvSpPr>
        <p:spPr bwMode="white">
          <a:xfrm>
            <a:off x="976661" y="2502795"/>
            <a:ext cx="238016" cy="209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AF707CC-11D4-B430-E0EB-66758AC5D879}"/>
              </a:ext>
            </a:extLst>
          </p:cNvPr>
          <p:cNvSpPr/>
          <p:nvPr/>
        </p:nvSpPr>
        <p:spPr bwMode="white">
          <a:xfrm>
            <a:off x="976661" y="3123152"/>
            <a:ext cx="238016" cy="200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EC5B6B0-4EB4-D3BB-C5AC-91C53EE04F29}"/>
              </a:ext>
            </a:extLst>
          </p:cNvPr>
          <p:cNvSpPr/>
          <p:nvPr/>
        </p:nvSpPr>
        <p:spPr bwMode="white">
          <a:xfrm>
            <a:off x="986181" y="3733966"/>
            <a:ext cx="228495" cy="200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93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827675-FF65-980D-9EF8-10F024AC3F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6797"/>
            <a:ext cx="11515911" cy="6473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430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252D16-78DB-010D-ABB3-569FD368D4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353422"/>
            <a:ext cx="11520000" cy="2495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D186796-C22C-5A21-A079-A8F3CFB83D60}"/>
              </a:ext>
            </a:extLst>
          </p:cNvPr>
          <p:cNvSpPr/>
          <p:nvPr/>
        </p:nvSpPr>
        <p:spPr bwMode="white">
          <a:xfrm>
            <a:off x="1243239" y="1610628"/>
            <a:ext cx="10034776" cy="257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4E012B-00F8-C9FF-BE7E-5D596D1191FE}"/>
              </a:ext>
            </a:extLst>
          </p:cNvPr>
          <p:cNvSpPr/>
          <p:nvPr/>
        </p:nvSpPr>
        <p:spPr bwMode="white">
          <a:xfrm>
            <a:off x="633917" y="2220303"/>
            <a:ext cx="10644099" cy="257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4FC1299-49C5-6225-FE71-16C2677991E2}"/>
              </a:ext>
            </a:extLst>
          </p:cNvPr>
          <p:cNvSpPr/>
          <p:nvPr/>
        </p:nvSpPr>
        <p:spPr bwMode="white">
          <a:xfrm>
            <a:off x="633917" y="2829977"/>
            <a:ext cx="10644099" cy="266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021257-EC35-B1B7-6E2F-9FC068E93597}"/>
              </a:ext>
            </a:extLst>
          </p:cNvPr>
          <p:cNvSpPr/>
          <p:nvPr/>
        </p:nvSpPr>
        <p:spPr bwMode="white">
          <a:xfrm>
            <a:off x="633917" y="3449178"/>
            <a:ext cx="1323371" cy="257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0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D26C9B-C283-E944-E97A-0A09004490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1" r="34432"/>
          <a:stretch/>
        </p:blipFill>
        <p:spPr>
          <a:xfrm>
            <a:off x="3127020" y="1850133"/>
            <a:ext cx="5949246" cy="2013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EEA88E-FBD2-E49B-9FC1-7441C03ED9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9" y="788977"/>
            <a:ext cx="11520000" cy="4420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00DCA0D-8573-F83B-D519-DF62F6A77AFF}"/>
              </a:ext>
            </a:extLst>
          </p:cNvPr>
          <p:cNvSpPr/>
          <p:nvPr/>
        </p:nvSpPr>
        <p:spPr bwMode="white">
          <a:xfrm>
            <a:off x="10250310" y="755110"/>
            <a:ext cx="1489371" cy="1197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1D59CB-9323-D4F0-A13D-A05948786964}"/>
              </a:ext>
            </a:extLst>
          </p:cNvPr>
          <p:cNvSpPr/>
          <p:nvPr/>
        </p:nvSpPr>
        <p:spPr bwMode="white">
          <a:xfrm>
            <a:off x="1113900" y="2246570"/>
            <a:ext cx="257057" cy="209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57C6EC1-09FA-6FAA-0110-75C1DD056452}"/>
              </a:ext>
            </a:extLst>
          </p:cNvPr>
          <p:cNvSpPr/>
          <p:nvPr/>
        </p:nvSpPr>
        <p:spPr bwMode="white">
          <a:xfrm>
            <a:off x="1123421" y="2884863"/>
            <a:ext cx="238016" cy="200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D693A1F-5801-D853-26C9-18CC8AD706B0}"/>
              </a:ext>
            </a:extLst>
          </p:cNvPr>
          <p:cNvSpPr/>
          <p:nvPr/>
        </p:nvSpPr>
        <p:spPr bwMode="white">
          <a:xfrm>
            <a:off x="1123421" y="3513629"/>
            <a:ext cx="238016" cy="200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AD04C9F-4435-2AC3-829B-F40C821A9000}"/>
              </a:ext>
            </a:extLst>
          </p:cNvPr>
          <p:cNvSpPr/>
          <p:nvPr/>
        </p:nvSpPr>
        <p:spPr bwMode="white">
          <a:xfrm>
            <a:off x="1123421" y="4132868"/>
            <a:ext cx="238016" cy="209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9EA61A0-315A-A2D5-0A63-559C5FDD1A66}"/>
              </a:ext>
            </a:extLst>
          </p:cNvPr>
          <p:cNvSpPr/>
          <p:nvPr/>
        </p:nvSpPr>
        <p:spPr bwMode="white">
          <a:xfrm>
            <a:off x="1123421" y="4761634"/>
            <a:ext cx="238016" cy="219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28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E6E8D1-38BF-0972-444F-39D668BF8C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9" y="879289"/>
            <a:ext cx="11520000" cy="4055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C85E0E5-BAC7-F6B6-E02A-9D2A6341B78D}"/>
              </a:ext>
            </a:extLst>
          </p:cNvPr>
          <p:cNvSpPr/>
          <p:nvPr/>
        </p:nvSpPr>
        <p:spPr bwMode="white">
          <a:xfrm>
            <a:off x="1123421" y="1709507"/>
            <a:ext cx="238016" cy="200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320616-9E34-B9D0-6DE7-7987F29E07B8}"/>
              </a:ext>
            </a:extLst>
          </p:cNvPr>
          <p:cNvSpPr/>
          <p:nvPr/>
        </p:nvSpPr>
        <p:spPr bwMode="white">
          <a:xfrm>
            <a:off x="4474693" y="1709507"/>
            <a:ext cx="228495" cy="200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1FFB7AB-0E21-2518-1E51-CC52FB93CF3B}"/>
              </a:ext>
            </a:extLst>
          </p:cNvPr>
          <p:cNvSpPr/>
          <p:nvPr/>
        </p:nvSpPr>
        <p:spPr bwMode="white">
          <a:xfrm>
            <a:off x="7806925" y="1709507"/>
            <a:ext cx="238015" cy="200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1133A4A-CBA6-EF2E-E9D6-5EC3964D3D6F}"/>
              </a:ext>
            </a:extLst>
          </p:cNvPr>
          <p:cNvSpPr/>
          <p:nvPr/>
        </p:nvSpPr>
        <p:spPr bwMode="white">
          <a:xfrm>
            <a:off x="1132941" y="3417658"/>
            <a:ext cx="228495" cy="200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BD8F6E0-B92D-8BD6-B50F-B67AEB879648}"/>
              </a:ext>
            </a:extLst>
          </p:cNvPr>
          <p:cNvSpPr/>
          <p:nvPr/>
        </p:nvSpPr>
        <p:spPr bwMode="white">
          <a:xfrm>
            <a:off x="4465173" y="3417658"/>
            <a:ext cx="238016" cy="200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B180E5-65E5-C83A-A422-68D3A43F29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1"/>
            <a:ext cx="11411296" cy="4271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1CC9CF-004D-EAD1-07A2-69E2500163B9}"/>
              </a:ext>
            </a:extLst>
          </p:cNvPr>
          <p:cNvSpPr/>
          <p:nvPr/>
        </p:nvSpPr>
        <p:spPr bwMode="white">
          <a:xfrm>
            <a:off x="1095605" y="774859"/>
            <a:ext cx="245201" cy="207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020D8B5-CD44-2BB4-1B4E-59272B8AA599}"/>
              </a:ext>
            </a:extLst>
          </p:cNvPr>
          <p:cNvSpPr/>
          <p:nvPr/>
        </p:nvSpPr>
        <p:spPr bwMode="white">
          <a:xfrm>
            <a:off x="1095605" y="2022193"/>
            <a:ext cx="254631" cy="198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0317212-813B-78D2-A3A0-3ED24890C1F4}"/>
              </a:ext>
            </a:extLst>
          </p:cNvPr>
          <p:cNvSpPr/>
          <p:nvPr/>
        </p:nvSpPr>
        <p:spPr bwMode="white">
          <a:xfrm>
            <a:off x="1095605" y="3269526"/>
            <a:ext cx="254631" cy="198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FCBA4C3E-6CC7-D06B-1E7F-7422FBCC28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9" y="4242823"/>
            <a:ext cx="11411296" cy="2615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974C23F-080D-3CFD-8BBF-98C4348356D4}"/>
              </a:ext>
            </a:extLst>
          </p:cNvPr>
          <p:cNvSpPr/>
          <p:nvPr/>
        </p:nvSpPr>
        <p:spPr bwMode="white">
          <a:xfrm>
            <a:off x="1075535" y="4459968"/>
            <a:ext cx="235770" cy="198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BCF02D9-F63D-69FA-F189-9908C0C182F3}"/>
              </a:ext>
            </a:extLst>
          </p:cNvPr>
          <p:cNvSpPr/>
          <p:nvPr/>
        </p:nvSpPr>
        <p:spPr bwMode="white">
          <a:xfrm>
            <a:off x="1066104" y="5743953"/>
            <a:ext cx="254631" cy="207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29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AE500E-E00C-0B60-6F2F-C35F5E9024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9" y="913156"/>
            <a:ext cx="11520000" cy="2713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9BBCC9A-DB9C-4AB6-79B1-9EC775985E96}"/>
              </a:ext>
            </a:extLst>
          </p:cNvPr>
          <p:cNvSpPr/>
          <p:nvPr/>
        </p:nvSpPr>
        <p:spPr bwMode="white">
          <a:xfrm>
            <a:off x="1351917" y="3160462"/>
            <a:ext cx="190413" cy="199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096C4E2-8F62-C4E6-3585-71A617FE4569}"/>
              </a:ext>
            </a:extLst>
          </p:cNvPr>
          <p:cNvSpPr/>
          <p:nvPr/>
        </p:nvSpPr>
        <p:spPr bwMode="white">
          <a:xfrm>
            <a:off x="3551189" y="3150940"/>
            <a:ext cx="199933" cy="209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23E8BDC-C393-BBD9-607E-6BD019E2394E}"/>
              </a:ext>
            </a:extLst>
          </p:cNvPr>
          <p:cNvSpPr/>
          <p:nvPr/>
        </p:nvSpPr>
        <p:spPr bwMode="white">
          <a:xfrm>
            <a:off x="5750462" y="3160462"/>
            <a:ext cx="199933" cy="199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A13F60E-E740-6EF0-1B8E-FF23B869A20C}"/>
              </a:ext>
            </a:extLst>
          </p:cNvPr>
          <p:cNvSpPr/>
          <p:nvPr/>
        </p:nvSpPr>
        <p:spPr bwMode="white">
          <a:xfrm>
            <a:off x="7959255" y="3160462"/>
            <a:ext cx="180892" cy="199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86136D0-8EA3-1AE4-B239-084A2EB9D97E}"/>
              </a:ext>
            </a:extLst>
          </p:cNvPr>
          <p:cNvSpPr/>
          <p:nvPr/>
        </p:nvSpPr>
        <p:spPr bwMode="white">
          <a:xfrm>
            <a:off x="10149008" y="3150940"/>
            <a:ext cx="199933" cy="209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64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44974A-5C28-C476-646D-27329F8933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34133"/>
            <a:ext cx="11520000" cy="4555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177EAC-C6FA-09FE-F95A-7EE7AC66210E}"/>
              </a:ext>
            </a:extLst>
          </p:cNvPr>
          <p:cNvSpPr/>
          <p:nvPr/>
        </p:nvSpPr>
        <p:spPr bwMode="white">
          <a:xfrm>
            <a:off x="1112132" y="2339768"/>
            <a:ext cx="238016" cy="209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0077705-280B-00E2-162F-43360682A94E}"/>
              </a:ext>
            </a:extLst>
          </p:cNvPr>
          <p:cNvSpPr/>
          <p:nvPr/>
        </p:nvSpPr>
        <p:spPr bwMode="white">
          <a:xfrm>
            <a:off x="1112132" y="2997293"/>
            <a:ext cx="238016" cy="209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AED1589-62F3-9896-024B-551E50BA7B4C}"/>
              </a:ext>
            </a:extLst>
          </p:cNvPr>
          <p:cNvSpPr/>
          <p:nvPr/>
        </p:nvSpPr>
        <p:spPr bwMode="white">
          <a:xfrm>
            <a:off x="1102611" y="3645288"/>
            <a:ext cx="257057" cy="209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9DA65EA-1636-77A4-C8D1-923FBD07021A}"/>
              </a:ext>
            </a:extLst>
          </p:cNvPr>
          <p:cNvSpPr/>
          <p:nvPr/>
        </p:nvSpPr>
        <p:spPr bwMode="white">
          <a:xfrm>
            <a:off x="1112132" y="4302812"/>
            <a:ext cx="247537" cy="209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68FDDF3-F074-7056-E4E0-F319DBB01C49}"/>
              </a:ext>
            </a:extLst>
          </p:cNvPr>
          <p:cNvSpPr/>
          <p:nvPr/>
        </p:nvSpPr>
        <p:spPr bwMode="white">
          <a:xfrm>
            <a:off x="1112132" y="4960337"/>
            <a:ext cx="238016" cy="200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53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23A3FE-A815-8347-4731-CFE4D85AA1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1" y="788978"/>
            <a:ext cx="11520000" cy="4559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70637E-807E-6957-18EB-CC1D8D27F948}"/>
              </a:ext>
            </a:extLst>
          </p:cNvPr>
          <p:cNvSpPr/>
          <p:nvPr/>
        </p:nvSpPr>
        <p:spPr bwMode="white">
          <a:xfrm>
            <a:off x="1091322" y="1666513"/>
            <a:ext cx="257057" cy="200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7B5EF2D-96B1-9F87-DC26-FBDAFED87278}"/>
              </a:ext>
            </a:extLst>
          </p:cNvPr>
          <p:cNvSpPr/>
          <p:nvPr/>
        </p:nvSpPr>
        <p:spPr bwMode="white">
          <a:xfrm>
            <a:off x="1100843" y="2973277"/>
            <a:ext cx="238016" cy="209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0DC61BC-5538-16BD-30FB-7FECC38592CD}"/>
              </a:ext>
            </a:extLst>
          </p:cNvPr>
          <p:cNvSpPr/>
          <p:nvPr/>
        </p:nvSpPr>
        <p:spPr bwMode="white">
          <a:xfrm>
            <a:off x="1100843" y="4289579"/>
            <a:ext cx="238016" cy="200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29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1FC5FB-BAA1-837C-81B6-48DCD383C2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14756"/>
            <a:ext cx="11520000" cy="2592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C73996E-05D7-7983-853F-C1D12D7DE9CB}"/>
              </a:ext>
            </a:extLst>
          </p:cNvPr>
          <p:cNvSpPr/>
          <p:nvPr/>
        </p:nvSpPr>
        <p:spPr bwMode="white">
          <a:xfrm>
            <a:off x="976661" y="1262551"/>
            <a:ext cx="238016" cy="200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F37D63E-5C02-D84A-8204-C6AADF16D79E}"/>
              </a:ext>
            </a:extLst>
          </p:cNvPr>
          <p:cNvSpPr/>
          <p:nvPr/>
        </p:nvSpPr>
        <p:spPr bwMode="white">
          <a:xfrm>
            <a:off x="967140" y="2568245"/>
            <a:ext cx="257057" cy="200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07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2024-01-22T04:08:15Z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