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F354FF-A1C4-C650-1832-35DA8CE609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" y="348711"/>
            <a:ext cx="11520000" cy="376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75E3FD-B7FB-76BD-A28C-58E60B5C7A02}"/>
              </a:ext>
            </a:extLst>
          </p:cNvPr>
          <p:cNvSpPr/>
          <p:nvPr/>
        </p:nvSpPr>
        <p:spPr bwMode="white">
          <a:xfrm>
            <a:off x="1066976" y="1026345"/>
            <a:ext cx="257057" cy="20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F2C37C-137E-E9F1-ACF7-A15E24EF308F}"/>
              </a:ext>
            </a:extLst>
          </p:cNvPr>
          <p:cNvSpPr/>
          <p:nvPr/>
        </p:nvSpPr>
        <p:spPr bwMode="white">
          <a:xfrm>
            <a:off x="1066976" y="2123921"/>
            <a:ext cx="247537" cy="20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1C69AE-7D31-79C4-4AA7-D6E81F064B1C}"/>
              </a:ext>
            </a:extLst>
          </p:cNvPr>
          <p:cNvSpPr/>
          <p:nvPr/>
        </p:nvSpPr>
        <p:spPr bwMode="white">
          <a:xfrm>
            <a:off x="1066976" y="3211953"/>
            <a:ext cx="257057" cy="20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9340BA5-789B-92FE-C77B-2EB45DA04A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9" y="4109103"/>
            <a:ext cx="11520000" cy="228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A78B59-D41A-00EE-AC38-DF4E7EE3ECBB}"/>
              </a:ext>
            </a:extLst>
          </p:cNvPr>
          <p:cNvSpPr/>
          <p:nvPr/>
        </p:nvSpPr>
        <p:spPr bwMode="white">
          <a:xfrm>
            <a:off x="1071060" y="4309335"/>
            <a:ext cx="238016" cy="20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D5B302-6A39-11E7-3EF8-CC1B7F0B320E}"/>
              </a:ext>
            </a:extLst>
          </p:cNvPr>
          <p:cNvSpPr/>
          <p:nvPr/>
        </p:nvSpPr>
        <p:spPr bwMode="white">
          <a:xfrm>
            <a:off x="1071060" y="5405844"/>
            <a:ext cx="238016" cy="20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8B0704-4736-97C4-2B3A-7187398B6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93333" cy="586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AB43C3-7FE2-13F4-7837-F4110099FBE1}"/>
              </a:ext>
            </a:extLst>
          </p:cNvPr>
          <p:cNvSpPr/>
          <p:nvPr/>
        </p:nvSpPr>
        <p:spPr bwMode="white">
          <a:xfrm>
            <a:off x="3272266" y="1625601"/>
            <a:ext cx="1040090" cy="273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8D675C-303F-D0DE-984A-5FF59233DF52}"/>
              </a:ext>
            </a:extLst>
          </p:cNvPr>
          <p:cNvSpPr/>
          <p:nvPr/>
        </p:nvSpPr>
        <p:spPr bwMode="white">
          <a:xfrm>
            <a:off x="3132253" y="3409244"/>
            <a:ext cx="999480" cy="26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E7B01B-FEB0-9BC7-E0E2-86BB5DC04159}"/>
              </a:ext>
            </a:extLst>
          </p:cNvPr>
          <p:cNvSpPr/>
          <p:nvPr/>
        </p:nvSpPr>
        <p:spPr bwMode="white">
          <a:xfrm>
            <a:off x="3049761" y="5158888"/>
            <a:ext cx="811039" cy="282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8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C1CE3D-3F6A-9446-AFF6-84D02CE8D8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35734"/>
            <a:ext cx="11520000" cy="3460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02C6EE-9DC0-F4BA-B66C-B83586103B2F}"/>
              </a:ext>
            </a:extLst>
          </p:cNvPr>
          <p:cNvSpPr/>
          <p:nvPr/>
        </p:nvSpPr>
        <p:spPr bwMode="white">
          <a:xfrm>
            <a:off x="3356826" y="1679371"/>
            <a:ext cx="933024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C456DB-1657-E5A4-00D6-B842BD19B903}"/>
              </a:ext>
            </a:extLst>
          </p:cNvPr>
          <p:cNvSpPr/>
          <p:nvPr/>
        </p:nvSpPr>
        <p:spPr bwMode="white">
          <a:xfrm>
            <a:off x="2166743" y="3452662"/>
            <a:ext cx="695008" cy="20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E295F8-F1AE-099A-C964-93791A3842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3" y="743822"/>
            <a:ext cx="11520000" cy="493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507E95-BCCD-7DDB-83E9-1E7A812EC0BB}"/>
              </a:ext>
            </a:extLst>
          </p:cNvPr>
          <p:cNvSpPr/>
          <p:nvPr/>
        </p:nvSpPr>
        <p:spPr bwMode="white">
          <a:xfrm>
            <a:off x="1327571" y="2400785"/>
            <a:ext cx="2532495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93E4A6-F3BC-1349-3BBB-92CA68F960E1}"/>
              </a:ext>
            </a:extLst>
          </p:cNvPr>
          <p:cNvSpPr/>
          <p:nvPr/>
        </p:nvSpPr>
        <p:spPr bwMode="white">
          <a:xfrm>
            <a:off x="1327571" y="3800634"/>
            <a:ext cx="2951404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5137EE-0232-0F70-80B8-3CECBEBEF9F3}"/>
              </a:ext>
            </a:extLst>
          </p:cNvPr>
          <p:cNvSpPr/>
          <p:nvPr/>
        </p:nvSpPr>
        <p:spPr bwMode="white">
          <a:xfrm>
            <a:off x="1327571" y="5190960"/>
            <a:ext cx="4817454" cy="25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4D182B-E55F-B1FC-2BE2-EB819349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13156"/>
            <a:ext cx="11520000" cy="2726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083B59-A6A0-677A-C0CC-7CD2AC7D3F0F}"/>
              </a:ext>
            </a:extLst>
          </p:cNvPr>
          <p:cNvSpPr/>
          <p:nvPr/>
        </p:nvSpPr>
        <p:spPr bwMode="white">
          <a:xfrm>
            <a:off x="1243239" y="1809421"/>
            <a:ext cx="3798743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C033D2-4DE3-D9AB-898B-BC9B0F8EE480}"/>
              </a:ext>
            </a:extLst>
          </p:cNvPr>
          <p:cNvSpPr/>
          <p:nvPr/>
        </p:nvSpPr>
        <p:spPr bwMode="white">
          <a:xfrm>
            <a:off x="1243239" y="3172889"/>
            <a:ext cx="4008198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00D58F-A303-6F45-3609-9680BAEB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676088"/>
            <a:ext cx="11520000" cy="5132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683C8B-1307-D5FA-1805-722A982F5CB3}"/>
              </a:ext>
            </a:extLst>
          </p:cNvPr>
          <p:cNvSpPr/>
          <p:nvPr/>
        </p:nvSpPr>
        <p:spPr bwMode="white">
          <a:xfrm>
            <a:off x="3893933" y="1371219"/>
            <a:ext cx="238016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F4B8CE-C8D3-22F2-0B0D-76F5789E0E5A}"/>
              </a:ext>
            </a:extLst>
          </p:cNvPr>
          <p:cNvSpPr/>
          <p:nvPr/>
        </p:nvSpPr>
        <p:spPr bwMode="white">
          <a:xfrm>
            <a:off x="4636545" y="2390110"/>
            <a:ext cx="238016" cy="19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855D6E-DAEB-D326-2AE1-4ED2A8ED0879}"/>
              </a:ext>
            </a:extLst>
          </p:cNvPr>
          <p:cNvSpPr/>
          <p:nvPr/>
        </p:nvSpPr>
        <p:spPr bwMode="white">
          <a:xfrm>
            <a:off x="2065966" y="3399478"/>
            <a:ext cx="257057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B62495-F2AB-CB1E-CAB5-5871EEDCA971}"/>
              </a:ext>
            </a:extLst>
          </p:cNvPr>
          <p:cNvSpPr/>
          <p:nvPr/>
        </p:nvSpPr>
        <p:spPr bwMode="white">
          <a:xfrm>
            <a:off x="2065966" y="4418369"/>
            <a:ext cx="238016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FE07FF-B713-80E7-E975-9EAA6ABCC014}"/>
              </a:ext>
            </a:extLst>
          </p:cNvPr>
          <p:cNvSpPr/>
          <p:nvPr/>
        </p:nvSpPr>
        <p:spPr bwMode="white">
          <a:xfrm>
            <a:off x="2151652" y="4932576"/>
            <a:ext cx="257057" cy="19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2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B8B907-B1E7-874A-73EC-A8C7CD1B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" y="721244"/>
            <a:ext cx="11520000" cy="451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4F9F90-58AF-EFA0-488D-4006D3D0912F}"/>
              </a:ext>
            </a:extLst>
          </p:cNvPr>
          <p:cNvSpPr/>
          <p:nvPr/>
        </p:nvSpPr>
        <p:spPr bwMode="white">
          <a:xfrm>
            <a:off x="1386464" y="3398417"/>
            <a:ext cx="238016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831EF2-CCAA-A11F-0185-11EB2EEDD7E3}"/>
              </a:ext>
            </a:extLst>
          </p:cNvPr>
          <p:cNvSpPr/>
          <p:nvPr/>
        </p:nvSpPr>
        <p:spPr bwMode="white">
          <a:xfrm>
            <a:off x="1386464" y="4408312"/>
            <a:ext cx="238016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9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257221-94F9-53BC-18CD-1A79F5C4B3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92178"/>
            <a:ext cx="11520000" cy="306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9063F8-564D-2622-17CD-072A99DCB917}"/>
              </a:ext>
            </a:extLst>
          </p:cNvPr>
          <p:cNvSpPr/>
          <p:nvPr/>
        </p:nvSpPr>
        <p:spPr bwMode="white">
          <a:xfrm>
            <a:off x="967140" y="1173375"/>
            <a:ext cx="257057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C39E99-8A52-32D3-A81D-00A78851588D}"/>
              </a:ext>
            </a:extLst>
          </p:cNvPr>
          <p:cNvSpPr/>
          <p:nvPr/>
        </p:nvSpPr>
        <p:spPr bwMode="white">
          <a:xfrm>
            <a:off x="976661" y="2193805"/>
            <a:ext cx="247537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BD6405-AFF4-E67E-2C1D-FF164842BA95}"/>
              </a:ext>
            </a:extLst>
          </p:cNvPr>
          <p:cNvSpPr/>
          <p:nvPr/>
        </p:nvSpPr>
        <p:spPr bwMode="white">
          <a:xfrm>
            <a:off x="976661" y="3214235"/>
            <a:ext cx="238016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7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8D0AC5-64C9-D869-4163-447B3B50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6" y="709956"/>
            <a:ext cx="11520000" cy="4146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6760D3-73D2-59B9-85C8-ED52BCD6284B}"/>
              </a:ext>
            </a:extLst>
          </p:cNvPr>
          <p:cNvSpPr/>
          <p:nvPr/>
        </p:nvSpPr>
        <p:spPr bwMode="white">
          <a:xfrm>
            <a:off x="1395304" y="2883478"/>
            <a:ext cx="10320395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FE579C-60FC-5264-FD97-E2B6CA87ACE8}"/>
              </a:ext>
            </a:extLst>
          </p:cNvPr>
          <p:cNvSpPr/>
          <p:nvPr/>
        </p:nvSpPr>
        <p:spPr bwMode="white">
          <a:xfrm>
            <a:off x="1100164" y="3398260"/>
            <a:ext cx="10539370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9FAEB1-41D3-9F1D-D17A-63CE12A33595}"/>
              </a:ext>
            </a:extLst>
          </p:cNvPr>
          <p:cNvSpPr/>
          <p:nvPr/>
        </p:nvSpPr>
        <p:spPr bwMode="white">
          <a:xfrm>
            <a:off x="1100164" y="3903509"/>
            <a:ext cx="10615537" cy="285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6023CF-6328-F4F9-527D-E05D813DB7F5}"/>
              </a:ext>
            </a:extLst>
          </p:cNvPr>
          <p:cNvSpPr/>
          <p:nvPr/>
        </p:nvSpPr>
        <p:spPr bwMode="white">
          <a:xfrm>
            <a:off x="1100164" y="4408759"/>
            <a:ext cx="6406948" cy="28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7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95C49-6E4A-A627-D768-28B3DE398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r="34725"/>
          <a:stretch/>
        </p:blipFill>
        <p:spPr>
          <a:xfrm>
            <a:off x="2923821" y="1827554"/>
            <a:ext cx="6389511" cy="206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0AB8B8-75E6-205C-FFA7-21406677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" y="980889"/>
            <a:ext cx="11520000" cy="341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251DDE-92B2-5B08-C69E-8E80F58F0559}"/>
              </a:ext>
            </a:extLst>
          </p:cNvPr>
          <p:cNvSpPr/>
          <p:nvPr/>
        </p:nvSpPr>
        <p:spPr bwMode="white">
          <a:xfrm>
            <a:off x="10284176" y="924444"/>
            <a:ext cx="1387771" cy="1296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2CF292-FFBF-FA1C-8A1B-4EFFC0C868FE}"/>
              </a:ext>
            </a:extLst>
          </p:cNvPr>
          <p:cNvSpPr/>
          <p:nvPr/>
        </p:nvSpPr>
        <p:spPr bwMode="white">
          <a:xfrm>
            <a:off x="1066976" y="2277452"/>
            <a:ext cx="238016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452F5B-451B-5819-D122-80F588D2E513}"/>
              </a:ext>
            </a:extLst>
          </p:cNvPr>
          <p:cNvSpPr/>
          <p:nvPr/>
        </p:nvSpPr>
        <p:spPr bwMode="white">
          <a:xfrm>
            <a:off x="1057455" y="3411944"/>
            <a:ext cx="257057" cy="2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6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9D476D-6778-14F5-D1C7-8D4EC75C62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38934"/>
            <a:ext cx="11520000" cy="3417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6078D4-D706-D5BA-5736-A70A31601FA7}"/>
              </a:ext>
            </a:extLst>
          </p:cNvPr>
          <p:cNvSpPr/>
          <p:nvPr/>
        </p:nvSpPr>
        <p:spPr bwMode="white">
          <a:xfrm>
            <a:off x="976661" y="1310756"/>
            <a:ext cx="238016" cy="20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9D8FB3-C726-5EDD-5603-556E888E4AF1}"/>
              </a:ext>
            </a:extLst>
          </p:cNvPr>
          <p:cNvSpPr/>
          <p:nvPr/>
        </p:nvSpPr>
        <p:spPr bwMode="white">
          <a:xfrm>
            <a:off x="976661" y="2437146"/>
            <a:ext cx="238016" cy="21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63DDE5-BB85-2AB4-FD1B-B6B6BB30A0F6}"/>
              </a:ext>
            </a:extLst>
          </p:cNvPr>
          <p:cNvSpPr/>
          <p:nvPr/>
        </p:nvSpPr>
        <p:spPr bwMode="white">
          <a:xfrm>
            <a:off x="967140" y="3582628"/>
            <a:ext cx="257057" cy="20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6ED32C-D52D-19A3-1179-66E8D1DE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5" y="1059911"/>
            <a:ext cx="11520000" cy="2553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7532C9-362E-5B9F-8D22-35275ABCAA5E}"/>
              </a:ext>
            </a:extLst>
          </p:cNvPr>
          <p:cNvSpPr/>
          <p:nvPr/>
        </p:nvSpPr>
        <p:spPr bwMode="white">
          <a:xfrm>
            <a:off x="1490510" y="3184439"/>
            <a:ext cx="180892" cy="200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E10DB4-0811-63A1-3007-0D7E5D92B7F1}"/>
              </a:ext>
            </a:extLst>
          </p:cNvPr>
          <p:cNvSpPr/>
          <p:nvPr/>
        </p:nvSpPr>
        <p:spPr bwMode="white">
          <a:xfrm>
            <a:off x="3689783" y="3184439"/>
            <a:ext cx="171371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BB3A09-6353-78AA-1E6E-41D4A30D2E92}"/>
              </a:ext>
            </a:extLst>
          </p:cNvPr>
          <p:cNvSpPr/>
          <p:nvPr/>
        </p:nvSpPr>
        <p:spPr bwMode="white">
          <a:xfrm>
            <a:off x="5879535" y="3184439"/>
            <a:ext cx="190413" cy="200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FC3634-E6B2-8ED5-8591-03FF78AACE60}"/>
              </a:ext>
            </a:extLst>
          </p:cNvPr>
          <p:cNvSpPr/>
          <p:nvPr/>
        </p:nvSpPr>
        <p:spPr bwMode="white">
          <a:xfrm>
            <a:off x="8097849" y="3184439"/>
            <a:ext cx="161851" cy="200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20792C3-968F-CA9A-279C-DC036D257631}"/>
              </a:ext>
            </a:extLst>
          </p:cNvPr>
          <p:cNvSpPr/>
          <p:nvPr/>
        </p:nvSpPr>
        <p:spPr bwMode="white">
          <a:xfrm>
            <a:off x="10287601" y="3184439"/>
            <a:ext cx="180892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2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C3253A-5D0A-3C16-236E-2A9A82A8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14756"/>
            <a:ext cx="11520000" cy="340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F87789-8D4D-A72C-496C-474BF52A749C}"/>
              </a:ext>
            </a:extLst>
          </p:cNvPr>
          <p:cNvSpPr/>
          <p:nvPr/>
        </p:nvSpPr>
        <p:spPr bwMode="white">
          <a:xfrm>
            <a:off x="1112132" y="1747905"/>
            <a:ext cx="238016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DB79A4-CEED-4942-51CD-2480F408AF4B}"/>
              </a:ext>
            </a:extLst>
          </p:cNvPr>
          <p:cNvSpPr/>
          <p:nvPr/>
        </p:nvSpPr>
        <p:spPr bwMode="white">
          <a:xfrm>
            <a:off x="1102611" y="2309669"/>
            <a:ext cx="247537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C2717B-E123-9515-22AC-FD87A1FA21E6}"/>
              </a:ext>
            </a:extLst>
          </p:cNvPr>
          <p:cNvSpPr/>
          <p:nvPr/>
        </p:nvSpPr>
        <p:spPr bwMode="white">
          <a:xfrm>
            <a:off x="1112132" y="2880954"/>
            <a:ext cx="238016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4EC90F-CC2C-583C-F10E-798747CF552A}"/>
              </a:ext>
            </a:extLst>
          </p:cNvPr>
          <p:cNvSpPr/>
          <p:nvPr/>
        </p:nvSpPr>
        <p:spPr bwMode="white">
          <a:xfrm>
            <a:off x="1102611" y="3452240"/>
            <a:ext cx="257057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970FD2-E4C0-4C3A-8631-4E297E8137B3}"/>
              </a:ext>
            </a:extLst>
          </p:cNvPr>
          <p:cNvSpPr/>
          <p:nvPr/>
        </p:nvSpPr>
        <p:spPr bwMode="white">
          <a:xfrm>
            <a:off x="1112132" y="4023525"/>
            <a:ext cx="238016" cy="19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B2994D-E39B-4E20-AFEC-8683D50699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6" y="1172800"/>
            <a:ext cx="11520000" cy="329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E4D054-B6C7-D857-DFC3-E09E273C0A49}"/>
              </a:ext>
            </a:extLst>
          </p:cNvPr>
          <p:cNvSpPr/>
          <p:nvPr/>
        </p:nvSpPr>
        <p:spPr bwMode="white">
          <a:xfrm>
            <a:off x="1147767" y="1907408"/>
            <a:ext cx="228495" cy="200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94E582-6540-4895-2C3E-EF01F80FF3E1}"/>
              </a:ext>
            </a:extLst>
          </p:cNvPr>
          <p:cNvSpPr/>
          <p:nvPr/>
        </p:nvSpPr>
        <p:spPr bwMode="white">
          <a:xfrm>
            <a:off x="1147767" y="2451209"/>
            <a:ext cx="238016" cy="200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008209-42B0-E210-7EAE-9B869FC1C5FB}"/>
              </a:ext>
            </a:extLst>
          </p:cNvPr>
          <p:cNvSpPr/>
          <p:nvPr/>
        </p:nvSpPr>
        <p:spPr bwMode="white">
          <a:xfrm>
            <a:off x="1147767" y="3004551"/>
            <a:ext cx="228495" cy="200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083BEE-2D35-1031-5383-09C5B666E5E5}"/>
              </a:ext>
            </a:extLst>
          </p:cNvPr>
          <p:cNvSpPr/>
          <p:nvPr/>
        </p:nvSpPr>
        <p:spPr bwMode="white">
          <a:xfrm>
            <a:off x="1147767" y="3538812"/>
            <a:ext cx="238016" cy="2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26C675-6097-7C7F-5F6F-9A650D58248E}"/>
              </a:ext>
            </a:extLst>
          </p:cNvPr>
          <p:cNvSpPr/>
          <p:nvPr/>
        </p:nvSpPr>
        <p:spPr bwMode="white">
          <a:xfrm>
            <a:off x="1147767" y="4092154"/>
            <a:ext cx="238016" cy="200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4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97158-5021-1C74-CDA5-0E4B488E0D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2" y="1014756"/>
            <a:ext cx="11520000" cy="382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AF49A1-FB53-DA5A-0660-8F97A6EC7CCF}"/>
              </a:ext>
            </a:extLst>
          </p:cNvPr>
          <p:cNvSpPr/>
          <p:nvPr/>
        </p:nvSpPr>
        <p:spPr bwMode="white">
          <a:xfrm>
            <a:off x="1089554" y="2281851"/>
            <a:ext cx="238016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37C52C-8512-B59A-5A12-CE62F5A01A92}"/>
              </a:ext>
            </a:extLst>
          </p:cNvPr>
          <p:cNvSpPr/>
          <p:nvPr/>
        </p:nvSpPr>
        <p:spPr bwMode="white">
          <a:xfrm>
            <a:off x="1089554" y="2824892"/>
            <a:ext cx="247537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2B73300-7423-99C7-3E47-2A00D2AABDC5}"/>
              </a:ext>
            </a:extLst>
          </p:cNvPr>
          <p:cNvSpPr/>
          <p:nvPr/>
        </p:nvSpPr>
        <p:spPr bwMode="white">
          <a:xfrm>
            <a:off x="1089554" y="3367933"/>
            <a:ext cx="238016" cy="20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07E885-79C2-476B-0586-8B251FC184D4}"/>
              </a:ext>
            </a:extLst>
          </p:cNvPr>
          <p:cNvSpPr/>
          <p:nvPr/>
        </p:nvSpPr>
        <p:spPr bwMode="white">
          <a:xfrm>
            <a:off x="1080033" y="3920501"/>
            <a:ext cx="257057" cy="200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AD5594-1373-6432-9BB8-6853A19894B2}"/>
              </a:ext>
            </a:extLst>
          </p:cNvPr>
          <p:cNvSpPr/>
          <p:nvPr/>
        </p:nvSpPr>
        <p:spPr bwMode="white">
          <a:xfrm>
            <a:off x="1080033" y="4463542"/>
            <a:ext cx="257057" cy="200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A6C8C5-E0E6-E923-DA0A-9104630A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2" y="868000"/>
            <a:ext cx="11520000" cy="386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973F99-02C8-E83F-D4CF-38121756F392}"/>
              </a:ext>
            </a:extLst>
          </p:cNvPr>
          <p:cNvSpPr/>
          <p:nvPr/>
        </p:nvSpPr>
        <p:spPr bwMode="white">
          <a:xfrm>
            <a:off x="3390426" y="1582863"/>
            <a:ext cx="866380" cy="25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3C718F-0064-1DC5-C0F1-CB495F507E3C}"/>
              </a:ext>
            </a:extLst>
          </p:cNvPr>
          <p:cNvSpPr/>
          <p:nvPr/>
        </p:nvSpPr>
        <p:spPr bwMode="white">
          <a:xfrm>
            <a:off x="6427517" y="2650393"/>
            <a:ext cx="933024" cy="22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7724EF-BAA4-05DF-BD3E-6D3F35A3A0B0}"/>
              </a:ext>
            </a:extLst>
          </p:cNvPr>
          <p:cNvSpPr/>
          <p:nvPr/>
        </p:nvSpPr>
        <p:spPr bwMode="white">
          <a:xfrm>
            <a:off x="4942294" y="3222284"/>
            <a:ext cx="656925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DE59D6-1F76-F79A-38BC-C0350F4672B1}"/>
              </a:ext>
            </a:extLst>
          </p:cNvPr>
          <p:cNvSpPr/>
          <p:nvPr/>
        </p:nvSpPr>
        <p:spPr bwMode="white">
          <a:xfrm>
            <a:off x="6332311" y="3765580"/>
            <a:ext cx="923504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0F1131-44C8-A836-D441-A8329310CAF5}"/>
              </a:ext>
            </a:extLst>
          </p:cNvPr>
          <p:cNvSpPr/>
          <p:nvPr/>
        </p:nvSpPr>
        <p:spPr bwMode="white">
          <a:xfrm>
            <a:off x="6218063" y="4375597"/>
            <a:ext cx="666446" cy="142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7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