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69" r:id="rId4"/>
    <p:sldId id="268" r:id="rId5"/>
    <p:sldId id="267" r:id="rId6"/>
    <p:sldId id="266" r:id="rId7"/>
    <p:sldId id="265" r:id="rId8"/>
    <p:sldId id="263" r:id="rId9"/>
    <p:sldId id="262" r:id="rId10"/>
    <p:sldId id="260" r:id="rId11"/>
    <p:sldId id="259" r:id="rId12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3" d="100"/>
          <a:sy n="63" d="100"/>
        </p:scale>
        <p:origin x="869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49A49B2-6954-91A2-3DB8-063E6F9A07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92" y="957408"/>
            <a:ext cx="11520000" cy="32737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C75C559-F5D2-57ED-3A4D-0B7086ED9E0A}"/>
              </a:ext>
            </a:extLst>
          </p:cNvPr>
          <p:cNvSpPr/>
          <p:nvPr/>
        </p:nvSpPr>
        <p:spPr bwMode="white">
          <a:xfrm>
            <a:off x="1133844" y="1692333"/>
            <a:ext cx="218975" cy="1908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F61043F-01D6-DEFF-7AB9-F4CB5CFA5C7A}"/>
              </a:ext>
            </a:extLst>
          </p:cNvPr>
          <p:cNvSpPr/>
          <p:nvPr/>
        </p:nvSpPr>
        <p:spPr bwMode="white">
          <a:xfrm>
            <a:off x="1124324" y="2245913"/>
            <a:ext cx="228495" cy="1908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643A450-5B0E-7F55-12AE-4753991EAD73}"/>
              </a:ext>
            </a:extLst>
          </p:cNvPr>
          <p:cNvSpPr/>
          <p:nvPr/>
        </p:nvSpPr>
        <p:spPr bwMode="white">
          <a:xfrm>
            <a:off x="1133844" y="2789948"/>
            <a:ext cx="218975" cy="1908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81C0713-AE07-7705-809A-9CBBF0E5C0DB}"/>
              </a:ext>
            </a:extLst>
          </p:cNvPr>
          <p:cNvSpPr/>
          <p:nvPr/>
        </p:nvSpPr>
        <p:spPr bwMode="white">
          <a:xfrm>
            <a:off x="1124324" y="3333984"/>
            <a:ext cx="228495" cy="1908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F40EE15-0875-4F27-F97B-0E01A22EE6CB}"/>
              </a:ext>
            </a:extLst>
          </p:cNvPr>
          <p:cNvSpPr/>
          <p:nvPr/>
        </p:nvSpPr>
        <p:spPr bwMode="white">
          <a:xfrm>
            <a:off x="1133844" y="3887564"/>
            <a:ext cx="218975" cy="1908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226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99F593F-3454-3457-05B6-D8896693D1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973" b="26524"/>
          <a:stretch/>
        </p:blipFill>
        <p:spPr>
          <a:xfrm>
            <a:off x="3188543" y="2603328"/>
            <a:ext cx="6180003" cy="11883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EC5F654-002D-9320-2041-CEE15BFE6D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64800"/>
            <a:ext cx="11520000" cy="50879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623D530-31BD-F770-D125-735461C6E2E9}"/>
              </a:ext>
            </a:extLst>
          </p:cNvPr>
          <p:cNvSpPr/>
          <p:nvPr/>
        </p:nvSpPr>
        <p:spPr bwMode="white">
          <a:xfrm>
            <a:off x="10485120" y="628224"/>
            <a:ext cx="1394880" cy="6519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31C660C-FD28-88D1-D6EA-CFDC6CB6320F}"/>
              </a:ext>
            </a:extLst>
          </p:cNvPr>
          <p:cNvSpPr/>
          <p:nvPr/>
        </p:nvSpPr>
        <p:spPr bwMode="white">
          <a:xfrm>
            <a:off x="1112132" y="1417508"/>
            <a:ext cx="228495" cy="2000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81C541E-FA6A-96B3-6D82-2192BCC98A3E}"/>
              </a:ext>
            </a:extLst>
          </p:cNvPr>
          <p:cNvSpPr/>
          <p:nvPr/>
        </p:nvSpPr>
        <p:spPr bwMode="white">
          <a:xfrm>
            <a:off x="1112132" y="2913398"/>
            <a:ext cx="228495" cy="2000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334488E-9987-A58B-E106-73E090ECA38A}"/>
              </a:ext>
            </a:extLst>
          </p:cNvPr>
          <p:cNvSpPr/>
          <p:nvPr/>
        </p:nvSpPr>
        <p:spPr bwMode="white">
          <a:xfrm>
            <a:off x="1112132" y="4428344"/>
            <a:ext cx="228495" cy="1905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177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D9A60E9-0706-47BC-5EAA-D766CD58D5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1274400"/>
            <a:ext cx="11520000" cy="30222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655AC8F-52D9-24F5-B6A1-6B6BD77875D4}"/>
              </a:ext>
            </a:extLst>
          </p:cNvPr>
          <p:cNvSpPr/>
          <p:nvPr/>
        </p:nvSpPr>
        <p:spPr bwMode="white">
          <a:xfrm>
            <a:off x="948099" y="1446010"/>
            <a:ext cx="257057" cy="1906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F1D0FA9-9D71-E893-48B9-156E2A62B5FC}"/>
              </a:ext>
            </a:extLst>
          </p:cNvPr>
          <p:cNvSpPr/>
          <p:nvPr/>
        </p:nvSpPr>
        <p:spPr bwMode="white">
          <a:xfrm>
            <a:off x="957619" y="2952367"/>
            <a:ext cx="228495" cy="1906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35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71038E0-4BE6-D739-81BA-49ABBB9836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16" y="993984"/>
            <a:ext cx="11520000" cy="24821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3070847-8AD5-0BB1-3237-9B9C192CB3E2}"/>
              </a:ext>
            </a:extLst>
          </p:cNvPr>
          <p:cNvSpPr/>
          <p:nvPr/>
        </p:nvSpPr>
        <p:spPr bwMode="white">
          <a:xfrm>
            <a:off x="1325764" y="3056051"/>
            <a:ext cx="190413" cy="1909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CB1B3CA-352A-6D4B-6D2D-0BF885044EB0}"/>
              </a:ext>
            </a:extLst>
          </p:cNvPr>
          <p:cNvSpPr/>
          <p:nvPr/>
        </p:nvSpPr>
        <p:spPr bwMode="white">
          <a:xfrm>
            <a:off x="3410789" y="3056051"/>
            <a:ext cx="190413" cy="1909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F9282A6-E127-F30F-BA6A-B1B5B9CB8B19}"/>
              </a:ext>
            </a:extLst>
          </p:cNvPr>
          <p:cNvSpPr/>
          <p:nvPr/>
        </p:nvSpPr>
        <p:spPr bwMode="white">
          <a:xfrm>
            <a:off x="5514855" y="3056051"/>
            <a:ext cx="152330" cy="1909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0EF4396-A2A1-83D6-21D3-B17218B6E146}"/>
              </a:ext>
            </a:extLst>
          </p:cNvPr>
          <p:cNvSpPr/>
          <p:nvPr/>
        </p:nvSpPr>
        <p:spPr bwMode="white">
          <a:xfrm>
            <a:off x="7580839" y="3056051"/>
            <a:ext cx="190414" cy="2004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286E5A1-9F5B-ECC3-A2CC-776FC89FBC7D}"/>
              </a:ext>
            </a:extLst>
          </p:cNvPr>
          <p:cNvSpPr/>
          <p:nvPr/>
        </p:nvSpPr>
        <p:spPr bwMode="white">
          <a:xfrm>
            <a:off x="9665863" y="3056051"/>
            <a:ext cx="190413" cy="2004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12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2F92492-D39E-97B2-5FE7-B94163D883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969600"/>
            <a:ext cx="11520000" cy="42468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121B3C3-272E-1B74-9260-DCE053CFC91D}"/>
              </a:ext>
            </a:extLst>
          </p:cNvPr>
          <p:cNvSpPr/>
          <p:nvPr/>
        </p:nvSpPr>
        <p:spPr bwMode="white">
          <a:xfrm>
            <a:off x="1112132" y="1683750"/>
            <a:ext cx="228495" cy="1904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BF6B6A2-2669-E0FA-9DCB-7D26DB6B5C54}"/>
              </a:ext>
            </a:extLst>
          </p:cNvPr>
          <p:cNvSpPr/>
          <p:nvPr/>
        </p:nvSpPr>
        <p:spPr bwMode="white">
          <a:xfrm>
            <a:off x="1102611" y="2207460"/>
            <a:ext cx="247537" cy="1999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3F09DBB-C6D1-9F50-F507-5CAE71A7BD09}"/>
              </a:ext>
            </a:extLst>
          </p:cNvPr>
          <p:cNvSpPr/>
          <p:nvPr/>
        </p:nvSpPr>
        <p:spPr bwMode="white">
          <a:xfrm>
            <a:off x="1112132" y="2740693"/>
            <a:ext cx="228495" cy="1999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4ED68B0-6FF2-B6E3-2396-6EE8C859418D}"/>
              </a:ext>
            </a:extLst>
          </p:cNvPr>
          <p:cNvSpPr/>
          <p:nvPr/>
        </p:nvSpPr>
        <p:spPr bwMode="white">
          <a:xfrm>
            <a:off x="1112132" y="3273925"/>
            <a:ext cx="228495" cy="1999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1A3EFB3-54CD-BFBF-F6ED-1C16C6F85526}"/>
              </a:ext>
            </a:extLst>
          </p:cNvPr>
          <p:cNvSpPr/>
          <p:nvPr/>
        </p:nvSpPr>
        <p:spPr bwMode="white">
          <a:xfrm>
            <a:off x="1102611" y="3807157"/>
            <a:ext cx="247537" cy="1904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5AB9449-2723-3A21-5271-74E3B9D25B88}"/>
              </a:ext>
            </a:extLst>
          </p:cNvPr>
          <p:cNvSpPr/>
          <p:nvPr/>
        </p:nvSpPr>
        <p:spPr bwMode="white">
          <a:xfrm>
            <a:off x="1112132" y="4340390"/>
            <a:ext cx="228495" cy="1904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84C31D58-F0B9-5E64-AE8A-464E8E0317DC}"/>
              </a:ext>
            </a:extLst>
          </p:cNvPr>
          <p:cNvSpPr/>
          <p:nvPr/>
        </p:nvSpPr>
        <p:spPr bwMode="white">
          <a:xfrm>
            <a:off x="1112132" y="4873622"/>
            <a:ext cx="228495" cy="1904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647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1729B17-EEE3-A591-3FC0-90409B1816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494112"/>
            <a:ext cx="11520000" cy="11503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A3A7FAA-D630-A83C-1151-AD0E7CEA15C8}"/>
              </a:ext>
            </a:extLst>
          </p:cNvPr>
          <p:cNvSpPr/>
          <p:nvPr/>
        </p:nvSpPr>
        <p:spPr bwMode="white">
          <a:xfrm>
            <a:off x="1112132" y="1280185"/>
            <a:ext cx="228495" cy="2013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4B5D903E-4A0E-E0C3-6A66-9B28037461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96" y="1802958"/>
            <a:ext cx="11520000" cy="42179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7051B88-A864-4F98-98C5-D574A36FE490}"/>
              </a:ext>
            </a:extLst>
          </p:cNvPr>
          <p:cNvSpPr/>
          <p:nvPr/>
        </p:nvSpPr>
        <p:spPr bwMode="white">
          <a:xfrm>
            <a:off x="1108915" y="1945778"/>
            <a:ext cx="228495" cy="1904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48ABC7D-2CA2-3419-B6B6-02A70D8837E9}"/>
              </a:ext>
            </a:extLst>
          </p:cNvPr>
          <p:cNvSpPr/>
          <p:nvPr/>
        </p:nvSpPr>
        <p:spPr bwMode="white">
          <a:xfrm>
            <a:off x="1108915" y="2555143"/>
            <a:ext cx="228495" cy="1904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FAAE466-1B8D-5F6D-0686-6FB909C640EA}"/>
              </a:ext>
            </a:extLst>
          </p:cNvPr>
          <p:cNvSpPr/>
          <p:nvPr/>
        </p:nvSpPr>
        <p:spPr bwMode="white">
          <a:xfrm>
            <a:off x="1108915" y="3154988"/>
            <a:ext cx="238016" cy="1999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3CA0073-EDC3-7B0A-D2BD-7EABEE2EB086}"/>
              </a:ext>
            </a:extLst>
          </p:cNvPr>
          <p:cNvSpPr/>
          <p:nvPr/>
        </p:nvSpPr>
        <p:spPr bwMode="white">
          <a:xfrm>
            <a:off x="1108915" y="3764353"/>
            <a:ext cx="238016" cy="2094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F60A36AA-173B-C72B-66F7-78BCE9556F21}"/>
              </a:ext>
            </a:extLst>
          </p:cNvPr>
          <p:cNvSpPr/>
          <p:nvPr/>
        </p:nvSpPr>
        <p:spPr bwMode="white">
          <a:xfrm>
            <a:off x="1108915" y="4383240"/>
            <a:ext cx="247537" cy="1999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BB51F053-C062-400C-DF92-99A4C3EDD7D1}"/>
              </a:ext>
            </a:extLst>
          </p:cNvPr>
          <p:cNvSpPr/>
          <p:nvPr/>
        </p:nvSpPr>
        <p:spPr bwMode="white">
          <a:xfrm>
            <a:off x="1108915" y="4992606"/>
            <a:ext cx="238016" cy="1999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086B28C0-3538-4998-70E0-EBF157520E52}"/>
              </a:ext>
            </a:extLst>
          </p:cNvPr>
          <p:cNvSpPr/>
          <p:nvPr/>
        </p:nvSpPr>
        <p:spPr bwMode="white">
          <a:xfrm>
            <a:off x="1108915" y="5601971"/>
            <a:ext cx="247537" cy="1999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830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79E5B05-6B26-8154-0913-3651FFFBAB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76" y="1140288"/>
            <a:ext cx="11520000" cy="28449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3372247-A4E0-45C5-E7AF-22A48B0C6D05}"/>
              </a:ext>
            </a:extLst>
          </p:cNvPr>
          <p:cNvSpPr/>
          <p:nvPr/>
        </p:nvSpPr>
        <p:spPr bwMode="white">
          <a:xfrm>
            <a:off x="4281005" y="2009048"/>
            <a:ext cx="904462" cy="1432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A70D833-B1EB-7BA2-550A-8F210E1AAFD9}"/>
              </a:ext>
            </a:extLst>
          </p:cNvPr>
          <p:cNvSpPr/>
          <p:nvPr/>
        </p:nvSpPr>
        <p:spPr bwMode="white">
          <a:xfrm>
            <a:off x="10821699" y="1961314"/>
            <a:ext cx="704528" cy="2386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13AC4C4-A6BD-6CF6-ECA1-F554084BFE03}"/>
              </a:ext>
            </a:extLst>
          </p:cNvPr>
          <p:cNvSpPr/>
          <p:nvPr/>
        </p:nvSpPr>
        <p:spPr bwMode="white">
          <a:xfrm>
            <a:off x="9679220" y="2553217"/>
            <a:ext cx="1018710" cy="1432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B587E30-6BCA-7019-186C-76C8FDDEA32A}"/>
              </a:ext>
            </a:extLst>
          </p:cNvPr>
          <p:cNvSpPr/>
          <p:nvPr/>
        </p:nvSpPr>
        <p:spPr bwMode="white">
          <a:xfrm>
            <a:off x="8641468" y="3059199"/>
            <a:ext cx="380826" cy="1909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21BC3A1-7F5F-E1E3-A56E-B29FBC712543}"/>
              </a:ext>
            </a:extLst>
          </p:cNvPr>
          <p:cNvSpPr/>
          <p:nvPr/>
        </p:nvSpPr>
        <p:spPr bwMode="white">
          <a:xfrm>
            <a:off x="9031815" y="3593821"/>
            <a:ext cx="418910" cy="2004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125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2F46C8E-2386-4856-AF42-2CC8CF56E7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35616"/>
            <a:ext cx="11520000" cy="38757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6B6DF2A-F37A-6442-5A59-C883EB59661A}"/>
              </a:ext>
            </a:extLst>
          </p:cNvPr>
          <p:cNvSpPr/>
          <p:nvPr/>
        </p:nvSpPr>
        <p:spPr bwMode="white">
          <a:xfrm>
            <a:off x="1102611" y="1116476"/>
            <a:ext cx="247537" cy="1904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4D30C25-FD21-83BA-841F-2A4FD25EFF75}"/>
              </a:ext>
            </a:extLst>
          </p:cNvPr>
          <p:cNvSpPr/>
          <p:nvPr/>
        </p:nvSpPr>
        <p:spPr bwMode="white">
          <a:xfrm>
            <a:off x="1112132" y="2202062"/>
            <a:ext cx="228495" cy="2094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4DBEC1E-B6F4-87CC-0CB2-689E68E3D582}"/>
              </a:ext>
            </a:extLst>
          </p:cNvPr>
          <p:cNvSpPr/>
          <p:nvPr/>
        </p:nvSpPr>
        <p:spPr bwMode="white">
          <a:xfrm>
            <a:off x="1102611" y="3297171"/>
            <a:ext cx="247537" cy="1999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92FFB3C4-057D-31C1-035E-08AF7EF6A1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04" y="4211349"/>
            <a:ext cx="11520000" cy="22553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3FF4188-E441-116C-4105-AA73EBECCF8E}"/>
              </a:ext>
            </a:extLst>
          </p:cNvPr>
          <p:cNvSpPr/>
          <p:nvPr/>
        </p:nvSpPr>
        <p:spPr bwMode="white">
          <a:xfrm>
            <a:off x="1096723" y="4392923"/>
            <a:ext cx="238016" cy="2006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57670C8-11DA-ECD1-EB65-B94E3F5BAFA0}"/>
              </a:ext>
            </a:extLst>
          </p:cNvPr>
          <p:cNvSpPr/>
          <p:nvPr/>
        </p:nvSpPr>
        <p:spPr bwMode="white">
          <a:xfrm>
            <a:off x="1096723" y="5482370"/>
            <a:ext cx="238016" cy="2006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639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11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6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2024-01-22T06:16:08Z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