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7" r:id="rId4"/>
    <p:sldId id="276" r:id="rId5"/>
    <p:sldId id="275" r:id="rId6"/>
    <p:sldId id="273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3" r:id="rId15"/>
    <p:sldId id="262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2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1485FF-95B1-9971-2F94-BAC8F1E19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85" y="505143"/>
            <a:ext cx="11520000" cy="523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2F4EB3-86EE-CE51-3C75-78EAABA19612}"/>
              </a:ext>
            </a:extLst>
          </p:cNvPr>
          <p:cNvSpPr/>
          <p:nvPr/>
        </p:nvSpPr>
        <p:spPr bwMode="white">
          <a:xfrm>
            <a:off x="1088096" y="4370531"/>
            <a:ext cx="247537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F00031-BF38-84F0-8511-3D388336FBF5}"/>
              </a:ext>
            </a:extLst>
          </p:cNvPr>
          <p:cNvSpPr/>
          <p:nvPr/>
        </p:nvSpPr>
        <p:spPr bwMode="white">
          <a:xfrm>
            <a:off x="1097617" y="4903688"/>
            <a:ext cx="228495" cy="190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F2A204-ED5B-84A9-B472-E8CC62D9DC3E}"/>
              </a:ext>
            </a:extLst>
          </p:cNvPr>
          <p:cNvSpPr/>
          <p:nvPr/>
        </p:nvSpPr>
        <p:spPr bwMode="white">
          <a:xfrm>
            <a:off x="1097617" y="5427324"/>
            <a:ext cx="228495" cy="190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88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7ABD82-C941-4377-A03A-B0628CF03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69600"/>
            <a:ext cx="11520000" cy="3686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60AF0E-62C4-BE90-FEBB-A2191730B4F0}"/>
              </a:ext>
            </a:extLst>
          </p:cNvPr>
          <p:cNvSpPr/>
          <p:nvPr/>
        </p:nvSpPr>
        <p:spPr bwMode="white">
          <a:xfrm>
            <a:off x="957619" y="1179144"/>
            <a:ext cx="228495" cy="19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45B9C4-9B45-6B46-7845-E4D966543AE9}"/>
              </a:ext>
            </a:extLst>
          </p:cNvPr>
          <p:cNvSpPr/>
          <p:nvPr/>
        </p:nvSpPr>
        <p:spPr bwMode="white">
          <a:xfrm>
            <a:off x="957619" y="1693479"/>
            <a:ext cx="247537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C57212-E165-061B-96AC-4119063273B9}"/>
              </a:ext>
            </a:extLst>
          </p:cNvPr>
          <p:cNvSpPr/>
          <p:nvPr/>
        </p:nvSpPr>
        <p:spPr bwMode="white">
          <a:xfrm>
            <a:off x="957619" y="2217339"/>
            <a:ext cx="238016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28F771-299B-7941-9C63-059CD93F4797}"/>
              </a:ext>
            </a:extLst>
          </p:cNvPr>
          <p:cNvSpPr/>
          <p:nvPr/>
        </p:nvSpPr>
        <p:spPr bwMode="white">
          <a:xfrm>
            <a:off x="957619" y="2750724"/>
            <a:ext cx="228495" cy="19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7D5C99-C2DE-FB3B-CCF9-949701782013}"/>
              </a:ext>
            </a:extLst>
          </p:cNvPr>
          <p:cNvSpPr/>
          <p:nvPr/>
        </p:nvSpPr>
        <p:spPr bwMode="white">
          <a:xfrm>
            <a:off x="957619" y="3265059"/>
            <a:ext cx="238016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CFBC336-7323-A271-1157-B88743606608}"/>
              </a:ext>
            </a:extLst>
          </p:cNvPr>
          <p:cNvSpPr/>
          <p:nvPr/>
        </p:nvSpPr>
        <p:spPr bwMode="white">
          <a:xfrm>
            <a:off x="957619" y="3788919"/>
            <a:ext cx="238016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927E65-4C1D-3236-B380-0A162FE34B4A}"/>
              </a:ext>
            </a:extLst>
          </p:cNvPr>
          <p:cNvSpPr/>
          <p:nvPr/>
        </p:nvSpPr>
        <p:spPr bwMode="white">
          <a:xfrm>
            <a:off x="957619" y="4322304"/>
            <a:ext cx="228495" cy="19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49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5FC6E0-6A22-2678-A27C-EB5502C52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41714" cy="589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25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A4A188-05A3-F548-F592-B1C029545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35772"/>
            <a:ext cx="11520000" cy="2073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A47F82-0BAC-DE29-E6BF-3C2FC9A749AA}"/>
              </a:ext>
            </a:extLst>
          </p:cNvPr>
          <p:cNvSpPr/>
          <p:nvPr/>
        </p:nvSpPr>
        <p:spPr bwMode="white">
          <a:xfrm>
            <a:off x="1214677" y="1314338"/>
            <a:ext cx="2656264" cy="21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615AB5-1A0C-F3AC-D5B0-1772726D179C}"/>
              </a:ext>
            </a:extLst>
          </p:cNvPr>
          <p:cNvSpPr/>
          <p:nvPr/>
        </p:nvSpPr>
        <p:spPr bwMode="white">
          <a:xfrm>
            <a:off x="1205157" y="2356082"/>
            <a:ext cx="2161190" cy="21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394A6CC-9176-226C-9FAD-B855AE72C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821994"/>
            <a:ext cx="11520000" cy="3216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7EA3AC-0228-2B49-45BF-582F4A7F50A5}"/>
              </a:ext>
            </a:extLst>
          </p:cNvPr>
          <p:cNvSpPr/>
          <p:nvPr/>
        </p:nvSpPr>
        <p:spPr bwMode="white">
          <a:xfrm>
            <a:off x="1214677" y="3509099"/>
            <a:ext cx="1523305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62B171-779D-AEF3-3404-7E892F8BC257}"/>
              </a:ext>
            </a:extLst>
          </p:cNvPr>
          <p:cNvSpPr/>
          <p:nvPr/>
        </p:nvSpPr>
        <p:spPr bwMode="white">
          <a:xfrm>
            <a:off x="1214677" y="4539757"/>
            <a:ext cx="2170710" cy="238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FC6780-2F36-6414-6704-9681DBE997A2}"/>
              </a:ext>
            </a:extLst>
          </p:cNvPr>
          <p:cNvSpPr/>
          <p:nvPr/>
        </p:nvSpPr>
        <p:spPr bwMode="white">
          <a:xfrm>
            <a:off x="1214677" y="5637216"/>
            <a:ext cx="2313520" cy="200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9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3BE1EC-7947-53D6-E83B-FE199FD8F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8685"/>
            <a:ext cx="11520000" cy="5372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42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83FDA6-C179-3A99-6A7C-02A23BFC9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16457"/>
            <a:ext cx="11520000" cy="375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E5DB9B-F9E2-0C49-F6A2-DDB755BA2D84}"/>
              </a:ext>
            </a:extLst>
          </p:cNvPr>
          <p:cNvSpPr/>
          <p:nvPr/>
        </p:nvSpPr>
        <p:spPr bwMode="white">
          <a:xfrm>
            <a:off x="957619" y="1021154"/>
            <a:ext cx="228495" cy="19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69DF19-3BED-D1CD-3A05-02C1CF3677CB}"/>
              </a:ext>
            </a:extLst>
          </p:cNvPr>
          <p:cNvSpPr/>
          <p:nvPr/>
        </p:nvSpPr>
        <p:spPr bwMode="white">
          <a:xfrm>
            <a:off x="948099" y="2087724"/>
            <a:ext cx="257057" cy="19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E01BD5-4360-4753-C4D9-05590F70F2B0}"/>
              </a:ext>
            </a:extLst>
          </p:cNvPr>
          <p:cNvSpPr/>
          <p:nvPr/>
        </p:nvSpPr>
        <p:spPr bwMode="white">
          <a:xfrm>
            <a:off x="957619" y="3154294"/>
            <a:ext cx="228495" cy="19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A21AA51-3625-8A61-DD71-E9E05E1C9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068497"/>
            <a:ext cx="11520000" cy="2638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9BE86E-8F73-BE7E-FDE0-2E596B64A36E}"/>
              </a:ext>
            </a:extLst>
          </p:cNvPr>
          <p:cNvSpPr/>
          <p:nvPr/>
        </p:nvSpPr>
        <p:spPr bwMode="white">
          <a:xfrm>
            <a:off x="957619" y="4211392"/>
            <a:ext cx="238016" cy="209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8C6144-FFA8-9FA3-81D6-7DD639931380}"/>
              </a:ext>
            </a:extLst>
          </p:cNvPr>
          <p:cNvSpPr/>
          <p:nvPr/>
        </p:nvSpPr>
        <p:spPr bwMode="white">
          <a:xfrm>
            <a:off x="957619" y="5287869"/>
            <a:ext cx="238016" cy="200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501E24-80DC-724D-101E-29AB4F422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48571"/>
            <a:ext cx="11520000" cy="1632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B7F9366-5241-1057-7442-AFA92DEB53B7}"/>
              </a:ext>
            </a:extLst>
          </p:cNvPr>
          <p:cNvSpPr/>
          <p:nvPr/>
        </p:nvSpPr>
        <p:spPr bwMode="white">
          <a:xfrm>
            <a:off x="3309223" y="2155143"/>
            <a:ext cx="618842" cy="24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89CE0C-7313-D586-86AF-AFE80C7D2DD0}"/>
              </a:ext>
            </a:extLst>
          </p:cNvPr>
          <p:cNvSpPr/>
          <p:nvPr/>
        </p:nvSpPr>
        <p:spPr bwMode="white">
          <a:xfrm>
            <a:off x="6765223" y="2155143"/>
            <a:ext cx="714049" cy="200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4DC46A-1FF6-8E1C-4B65-D3ECFB58ED9C}"/>
              </a:ext>
            </a:extLst>
          </p:cNvPr>
          <p:cNvSpPr/>
          <p:nvPr/>
        </p:nvSpPr>
        <p:spPr bwMode="white">
          <a:xfrm>
            <a:off x="2899834" y="2699395"/>
            <a:ext cx="590280" cy="190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7A9C8A-0622-92FE-66FA-FD24843A667A}"/>
              </a:ext>
            </a:extLst>
          </p:cNvPr>
          <p:cNvSpPr/>
          <p:nvPr/>
        </p:nvSpPr>
        <p:spPr bwMode="white">
          <a:xfrm>
            <a:off x="7307900" y="2699395"/>
            <a:ext cx="1770842" cy="238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6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D3274C-29F7-53E3-5581-CAEE1A416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3" b="28240"/>
          <a:stretch/>
        </p:blipFill>
        <p:spPr>
          <a:xfrm>
            <a:off x="3567657" y="2479086"/>
            <a:ext cx="5958098" cy="129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7B2B60-88DD-43B1-9C58-0B41F74B5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1" y="635771"/>
            <a:ext cx="11520000" cy="4737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67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9E9C03-EA28-FE01-68AE-443E1C01B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72800"/>
            <a:ext cx="11520000" cy="3174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F523EC-040C-34EF-3BA9-9969A0A11C5C}"/>
              </a:ext>
            </a:extLst>
          </p:cNvPr>
          <p:cNvSpPr/>
          <p:nvPr/>
        </p:nvSpPr>
        <p:spPr bwMode="white">
          <a:xfrm>
            <a:off x="2652297" y="1849709"/>
            <a:ext cx="495074" cy="19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1DBA9CA-2D0C-3B8B-64B3-C718BFB61859}"/>
              </a:ext>
            </a:extLst>
          </p:cNvPr>
          <p:cNvSpPr/>
          <p:nvPr/>
        </p:nvSpPr>
        <p:spPr bwMode="white">
          <a:xfrm>
            <a:off x="1205157" y="2421746"/>
            <a:ext cx="199933" cy="14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928DBA-A2A8-D8E4-C5A2-7BCAE58CD002}"/>
              </a:ext>
            </a:extLst>
          </p:cNvPr>
          <p:cNvSpPr/>
          <p:nvPr/>
        </p:nvSpPr>
        <p:spPr bwMode="white">
          <a:xfrm>
            <a:off x="3642446" y="2374076"/>
            <a:ext cx="971107" cy="19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E6BA2D-E88B-373A-E2FD-33AEE7C7C062}"/>
              </a:ext>
            </a:extLst>
          </p:cNvPr>
          <p:cNvSpPr/>
          <p:nvPr/>
        </p:nvSpPr>
        <p:spPr bwMode="white">
          <a:xfrm>
            <a:off x="10897190" y="2421746"/>
            <a:ext cx="295140" cy="14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A1767E-B95E-1BE0-9C4B-D85F747FFFFF}"/>
              </a:ext>
            </a:extLst>
          </p:cNvPr>
          <p:cNvSpPr/>
          <p:nvPr/>
        </p:nvSpPr>
        <p:spPr bwMode="white">
          <a:xfrm>
            <a:off x="5841719" y="2898443"/>
            <a:ext cx="380826" cy="247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1E6ECF-A875-5AB1-9859-9EDD0A251592}"/>
              </a:ext>
            </a:extLst>
          </p:cNvPr>
          <p:cNvSpPr/>
          <p:nvPr/>
        </p:nvSpPr>
        <p:spPr bwMode="white">
          <a:xfrm>
            <a:off x="10316429" y="2907977"/>
            <a:ext cx="361785" cy="181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EAE3B6-E449-BF1D-E909-A2A06AC00109}"/>
              </a:ext>
            </a:extLst>
          </p:cNvPr>
          <p:cNvSpPr/>
          <p:nvPr/>
        </p:nvSpPr>
        <p:spPr bwMode="white">
          <a:xfrm>
            <a:off x="2519008" y="4004381"/>
            <a:ext cx="295140" cy="143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75F3CD-26FB-3A40-3E58-9C70F6E82C85}"/>
              </a:ext>
            </a:extLst>
          </p:cNvPr>
          <p:cNvSpPr/>
          <p:nvPr/>
        </p:nvSpPr>
        <p:spPr bwMode="white">
          <a:xfrm>
            <a:off x="4013752" y="3947177"/>
            <a:ext cx="447471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7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1AD1B9-A3AC-8CF2-BABA-A61AB6CAD6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3" y="0"/>
            <a:ext cx="11520000" cy="4782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F3D7AE-7326-1978-DA39-C3849171784E}"/>
              </a:ext>
            </a:extLst>
          </p:cNvPr>
          <p:cNvSpPr/>
          <p:nvPr/>
        </p:nvSpPr>
        <p:spPr bwMode="white">
          <a:xfrm>
            <a:off x="3272389" y="2829676"/>
            <a:ext cx="561719" cy="200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ED6BA6-2076-3B42-FF45-A0C85E7B80FE}"/>
              </a:ext>
            </a:extLst>
          </p:cNvPr>
          <p:cNvSpPr/>
          <p:nvPr/>
        </p:nvSpPr>
        <p:spPr bwMode="white">
          <a:xfrm>
            <a:off x="8156488" y="2848731"/>
            <a:ext cx="580760" cy="181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16AF27-2D97-0633-2531-809B80A6AA78}"/>
              </a:ext>
            </a:extLst>
          </p:cNvPr>
          <p:cNvSpPr/>
          <p:nvPr/>
        </p:nvSpPr>
        <p:spPr bwMode="white">
          <a:xfrm>
            <a:off x="5205083" y="3353690"/>
            <a:ext cx="609322" cy="200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C0F82AD-6CF0-2C57-7AE2-85CA3A0AE1CA}"/>
              </a:ext>
            </a:extLst>
          </p:cNvPr>
          <p:cNvSpPr/>
          <p:nvPr/>
        </p:nvSpPr>
        <p:spPr bwMode="white">
          <a:xfrm>
            <a:off x="7870868" y="3410855"/>
            <a:ext cx="714049" cy="19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32115D-5D4B-F505-6761-DEC685BEE294}"/>
              </a:ext>
            </a:extLst>
          </p:cNvPr>
          <p:cNvSpPr/>
          <p:nvPr/>
        </p:nvSpPr>
        <p:spPr bwMode="white">
          <a:xfrm>
            <a:off x="5604951" y="3934870"/>
            <a:ext cx="561719" cy="200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C29A2A-0D1A-8CE0-B0F3-AC9957100729}"/>
              </a:ext>
            </a:extLst>
          </p:cNvPr>
          <p:cNvSpPr/>
          <p:nvPr/>
        </p:nvSpPr>
        <p:spPr bwMode="white">
          <a:xfrm>
            <a:off x="9403695" y="3887232"/>
            <a:ext cx="818776" cy="247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B86D3B52-7BA0-F391-0D78-93DCC08C6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8" y="4739278"/>
            <a:ext cx="11520000" cy="211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4BDC2AE-0957-B1FC-147A-9A36D223F052}"/>
              </a:ext>
            </a:extLst>
          </p:cNvPr>
          <p:cNvSpPr/>
          <p:nvPr/>
        </p:nvSpPr>
        <p:spPr bwMode="white">
          <a:xfrm>
            <a:off x="7345642" y="4901249"/>
            <a:ext cx="533156" cy="19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9185D92-9BA7-6711-F958-1BC3747DFD1D}"/>
              </a:ext>
            </a:extLst>
          </p:cNvPr>
          <p:cNvSpPr/>
          <p:nvPr/>
        </p:nvSpPr>
        <p:spPr bwMode="white">
          <a:xfrm>
            <a:off x="2880452" y="5425276"/>
            <a:ext cx="942545" cy="19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278F518-36F5-5457-AFF8-D4013CEE2261}"/>
              </a:ext>
            </a:extLst>
          </p:cNvPr>
          <p:cNvSpPr/>
          <p:nvPr/>
        </p:nvSpPr>
        <p:spPr bwMode="white">
          <a:xfrm>
            <a:off x="9516353" y="5425276"/>
            <a:ext cx="790214" cy="19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88AD6A3-97B7-A2C8-B7AB-23161758083B}"/>
              </a:ext>
            </a:extLst>
          </p:cNvPr>
          <p:cNvSpPr/>
          <p:nvPr/>
        </p:nvSpPr>
        <p:spPr bwMode="white">
          <a:xfrm>
            <a:off x="4756023" y="5949302"/>
            <a:ext cx="885421" cy="238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9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D84E3B-E084-8952-AC41-66EBF272A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61598"/>
            <a:ext cx="11520000" cy="1092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DAB38CD-A912-622A-B740-301C4A2E0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8" y="1554225"/>
            <a:ext cx="11520000" cy="4139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172362-23E6-8651-AD80-97710D995C9C}"/>
              </a:ext>
            </a:extLst>
          </p:cNvPr>
          <p:cNvSpPr/>
          <p:nvPr/>
        </p:nvSpPr>
        <p:spPr bwMode="white">
          <a:xfrm>
            <a:off x="1100089" y="4806778"/>
            <a:ext cx="238016" cy="200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0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3C8712-E0DA-3AF3-B816-81E36208C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50285"/>
            <a:ext cx="11520000" cy="511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63DF020-D700-488B-C507-599E68C9D110}"/>
              </a:ext>
            </a:extLst>
          </p:cNvPr>
          <p:cNvSpPr/>
          <p:nvPr/>
        </p:nvSpPr>
        <p:spPr bwMode="white">
          <a:xfrm>
            <a:off x="957619" y="783576"/>
            <a:ext cx="238016" cy="19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3E3280-BEF8-B44C-DD91-2FAF92D5E7DA}"/>
              </a:ext>
            </a:extLst>
          </p:cNvPr>
          <p:cNvSpPr/>
          <p:nvPr/>
        </p:nvSpPr>
        <p:spPr bwMode="white">
          <a:xfrm>
            <a:off x="957619" y="1811822"/>
            <a:ext cx="228495" cy="19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C83976C-E9AA-C863-7D59-D8E1224A12EA}"/>
              </a:ext>
            </a:extLst>
          </p:cNvPr>
          <p:cNvSpPr/>
          <p:nvPr/>
        </p:nvSpPr>
        <p:spPr bwMode="white">
          <a:xfrm>
            <a:off x="957619" y="2821027"/>
            <a:ext cx="247537" cy="199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2F700C-CA53-581A-B643-E2BB446B0BDE}"/>
              </a:ext>
            </a:extLst>
          </p:cNvPr>
          <p:cNvSpPr/>
          <p:nvPr/>
        </p:nvSpPr>
        <p:spPr bwMode="white">
          <a:xfrm>
            <a:off x="957619" y="3849274"/>
            <a:ext cx="228495" cy="19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6CDF64-0428-6862-0416-5BE3012E0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7714"/>
            <a:ext cx="11520000" cy="5153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497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3F1C17-B0CB-A165-0891-530F62C88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87314"/>
            <a:ext cx="11520000" cy="2515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900E2F-227A-1802-B67A-C709569432CB}"/>
              </a:ext>
            </a:extLst>
          </p:cNvPr>
          <p:cNvSpPr/>
          <p:nvPr/>
        </p:nvSpPr>
        <p:spPr bwMode="white">
          <a:xfrm>
            <a:off x="967140" y="1311163"/>
            <a:ext cx="218975" cy="190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249867-D799-8A2F-F63A-B53AEEF624CB}"/>
              </a:ext>
            </a:extLst>
          </p:cNvPr>
          <p:cNvSpPr/>
          <p:nvPr/>
        </p:nvSpPr>
        <p:spPr bwMode="white">
          <a:xfrm>
            <a:off x="967140" y="1825616"/>
            <a:ext cx="228495" cy="190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90389E-5899-3E25-391D-BE7C70D85E3D}"/>
              </a:ext>
            </a:extLst>
          </p:cNvPr>
          <p:cNvSpPr/>
          <p:nvPr/>
        </p:nvSpPr>
        <p:spPr bwMode="white">
          <a:xfrm>
            <a:off x="967140" y="2330542"/>
            <a:ext cx="228495" cy="190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BAFC49-9CC0-048A-204A-A506CD30E3C6}"/>
              </a:ext>
            </a:extLst>
          </p:cNvPr>
          <p:cNvSpPr/>
          <p:nvPr/>
        </p:nvSpPr>
        <p:spPr bwMode="white">
          <a:xfrm>
            <a:off x="967140" y="2835469"/>
            <a:ext cx="228495" cy="200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EDBFF4-2A0B-21AF-A7F4-5C624C19CE74}"/>
              </a:ext>
            </a:extLst>
          </p:cNvPr>
          <p:cNvSpPr/>
          <p:nvPr/>
        </p:nvSpPr>
        <p:spPr bwMode="white">
          <a:xfrm>
            <a:off x="967140" y="3349922"/>
            <a:ext cx="218975" cy="190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5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2024-01-22T06:28:00Z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