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62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6AAA3C-8EAD-7ADC-75C3-44110F87F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7" b="11830"/>
          <a:stretch/>
        </p:blipFill>
        <p:spPr>
          <a:xfrm>
            <a:off x="2767920" y="2371680"/>
            <a:ext cx="6818040" cy="1500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F0F976-8103-02FD-E03A-51377CC74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0" y="725760"/>
            <a:ext cx="11520000" cy="4997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B12D47-422E-5D48-7E29-D13F383A7E23}"/>
              </a:ext>
            </a:extLst>
          </p:cNvPr>
          <p:cNvSpPr/>
          <p:nvPr/>
        </p:nvSpPr>
        <p:spPr bwMode="white">
          <a:xfrm>
            <a:off x="6742644" y="1441011"/>
            <a:ext cx="247536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5A9FAE-7DC3-4C56-9B0C-5E7D39746506}"/>
              </a:ext>
            </a:extLst>
          </p:cNvPr>
          <p:cNvSpPr/>
          <p:nvPr/>
        </p:nvSpPr>
        <p:spPr bwMode="white">
          <a:xfrm>
            <a:off x="5362148" y="2919197"/>
            <a:ext cx="247537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14C5CE-053A-C497-4D31-2E3E3FE7EE29}"/>
              </a:ext>
            </a:extLst>
          </p:cNvPr>
          <p:cNvSpPr/>
          <p:nvPr/>
        </p:nvSpPr>
        <p:spPr bwMode="white">
          <a:xfrm>
            <a:off x="4809950" y="4406920"/>
            <a:ext cx="247537" cy="190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8309E3-70E4-65D8-66B2-57266E9C0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65840"/>
            <a:ext cx="11520000" cy="2989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26C360-4D1C-6E29-F3E6-0B56CFEB9E3D}"/>
              </a:ext>
            </a:extLst>
          </p:cNvPr>
          <p:cNvSpPr/>
          <p:nvPr/>
        </p:nvSpPr>
        <p:spPr bwMode="white">
          <a:xfrm>
            <a:off x="5260958" y="1528196"/>
            <a:ext cx="228495" cy="191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9DE456-A858-BADA-BB12-70AA56456F31}"/>
              </a:ext>
            </a:extLst>
          </p:cNvPr>
          <p:cNvSpPr/>
          <p:nvPr/>
        </p:nvSpPr>
        <p:spPr bwMode="white">
          <a:xfrm>
            <a:off x="5251438" y="3008501"/>
            <a:ext cx="247537" cy="191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9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F1E24D-CFE0-B09A-8CD7-A9311C506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969600"/>
            <a:ext cx="11520000" cy="3999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E595B9-DB6B-9723-EA0A-955CEC973433}"/>
              </a:ext>
            </a:extLst>
          </p:cNvPr>
          <p:cNvSpPr/>
          <p:nvPr/>
        </p:nvSpPr>
        <p:spPr bwMode="white">
          <a:xfrm>
            <a:off x="1127372" y="1674261"/>
            <a:ext cx="228495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97ECBC-4257-42B1-84CC-C2A1258224D1}"/>
              </a:ext>
            </a:extLst>
          </p:cNvPr>
          <p:cNvSpPr/>
          <p:nvPr/>
        </p:nvSpPr>
        <p:spPr bwMode="white">
          <a:xfrm>
            <a:off x="1117851" y="2178950"/>
            <a:ext cx="247537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5323AA-65C1-FA2B-DB57-6EF9070CE92A}"/>
              </a:ext>
            </a:extLst>
          </p:cNvPr>
          <p:cNvSpPr/>
          <p:nvPr/>
        </p:nvSpPr>
        <p:spPr bwMode="white">
          <a:xfrm>
            <a:off x="1127372" y="2664595"/>
            <a:ext cx="228495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F3D5FB-AEDB-F2D6-778F-8150021B61F9}"/>
              </a:ext>
            </a:extLst>
          </p:cNvPr>
          <p:cNvSpPr/>
          <p:nvPr/>
        </p:nvSpPr>
        <p:spPr bwMode="white">
          <a:xfrm>
            <a:off x="1117851" y="3159762"/>
            <a:ext cx="247537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7F4FCD-2C81-FAFA-A5E9-E52E7A51B55C}"/>
              </a:ext>
            </a:extLst>
          </p:cNvPr>
          <p:cNvSpPr/>
          <p:nvPr/>
        </p:nvSpPr>
        <p:spPr bwMode="white">
          <a:xfrm>
            <a:off x="1127372" y="3654929"/>
            <a:ext cx="228495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E296A87-2E65-F06F-1A77-90F087B1CBE2}"/>
              </a:ext>
            </a:extLst>
          </p:cNvPr>
          <p:cNvSpPr/>
          <p:nvPr/>
        </p:nvSpPr>
        <p:spPr bwMode="white">
          <a:xfrm>
            <a:off x="1117851" y="4150096"/>
            <a:ext cx="257057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DCD2B9-6354-C48E-BAC2-015008C51CD5}"/>
              </a:ext>
            </a:extLst>
          </p:cNvPr>
          <p:cNvSpPr/>
          <p:nvPr/>
        </p:nvSpPr>
        <p:spPr bwMode="white">
          <a:xfrm>
            <a:off x="1165454" y="4645264"/>
            <a:ext cx="161851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5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C40B0C-4FB8-D15A-1746-40E8B8880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00080"/>
            <a:ext cx="11520000" cy="393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B70686-8F2E-C34E-5A8C-CAF40275A715}"/>
              </a:ext>
            </a:extLst>
          </p:cNvPr>
          <p:cNvSpPr/>
          <p:nvPr/>
        </p:nvSpPr>
        <p:spPr bwMode="white">
          <a:xfrm>
            <a:off x="967140" y="1171693"/>
            <a:ext cx="218975" cy="1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41C1FD-FC0C-4CE7-B41A-46FDDA5A23CD}"/>
              </a:ext>
            </a:extLst>
          </p:cNvPr>
          <p:cNvSpPr/>
          <p:nvPr/>
        </p:nvSpPr>
        <p:spPr bwMode="white">
          <a:xfrm>
            <a:off x="967140" y="1657932"/>
            <a:ext cx="199933" cy="219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922F68-2FF8-87A6-9DBB-40F032B443ED}"/>
              </a:ext>
            </a:extLst>
          </p:cNvPr>
          <p:cNvSpPr/>
          <p:nvPr/>
        </p:nvSpPr>
        <p:spPr bwMode="white">
          <a:xfrm>
            <a:off x="948099" y="2153705"/>
            <a:ext cx="257057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3CA107-2BA5-492C-4031-0BFD1871EF47}"/>
              </a:ext>
            </a:extLst>
          </p:cNvPr>
          <p:cNvSpPr/>
          <p:nvPr/>
        </p:nvSpPr>
        <p:spPr bwMode="white">
          <a:xfrm>
            <a:off x="948099" y="2639944"/>
            <a:ext cx="257057" cy="20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1F7553-C741-22BA-039C-A5007B238E53}"/>
              </a:ext>
            </a:extLst>
          </p:cNvPr>
          <p:cNvSpPr/>
          <p:nvPr/>
        </p:nvSpPr>
        <p:spPr bwMode="white">
          <a:xfrm>
            <a:off x="948099" y="3145250"/>
            <a:ext cx="266578" cy="1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68097F-7691-3684-4542-52A80160976A}"/>
              </a:ext>
            </a:extLst>
          </p:cNvPr>
          <p:cNvSpPr/>
          <p:nvPr/>
        </p:nvSpPr>
        <p:spPr bwMode="white">
          <a:xfrm>
            <a:off x="957619" y="3641023"/>
            <a:ext cx="228495" cy="1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3C91DD-4F21-54B3-E373-1FA5225A993C}"/>
              </a:ext>
            </a:extLst>
          </p:cNvPr>
          <p:cNvSpPr/>
          <p:nvPr/>
        </p:nvSpPr>
        <p:spPr bwMode="white">
          <a:xfrm>
            <a:off x="929057" y="4127262"/>
            <a:ext cx="295140" cy="1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93BCE4-744C-5652-11F2-97FA07AFC7D9}"/>
              </a:ext>
            </a:extLst>
          </p:cNvPr>
          <p:cNvSpPr/>
          <p:nvPr/>
        </p:nvSpPr>
        <p:spPr bwMode="white">
          <a:xfrm>
            <a:off x="957619" y="4623035"/>
            <a:ext cx="238016" cy="1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1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DFF674-2FFB-3BAA-C775-09EF7F2EB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96720" cy="622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8798CA-4C01-4A99-7E8B-AAB5A40335F2}"/>
              </a:ext>
            </a:extLst>
          </p:cNvPr>
          <p:cNvSpPr/>
          <p:nvPr/>
        </p:nvSpPr>
        <p:spPr bwMode="white">
          <a:xfrm>
            <a:off x="1994244" y="1577424"/>
            <a:ext cx="228033" cy="19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CBF723-180F-1186-4BAF-ED817D1CD95D}"/>
              </a:ext>
            </a:extLst>
          </p:cNvPr>
          <p:cNvSpPr/>
          <p:nvPr/>
        </p:nvSpPr>
        <p:spPr bwMode="white">
          <a:xfrm>
            <a:off x="3828018" y="2614137"/>
            <a:ext cx="247036" cy="19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E16A55-E2A0-0F30-1F70-CEB2BDA6D424}"/>
              </a:ext>
            </a:extLst>
          </p:cNvPr>
          <p:cNvSpPr/>
          <p:nvPr/>
        </p:nvSpPr>
        <p:spPr bwMode="white">
          <a:xfrm>
            <a:off x="2345796" y="3650851"/>
            <a:ext cx="228033" cy="19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870743-D35C-D73B-CA87-936D96FFB933}"/>
              </a:ext>
            </a:extLst>
          </p:cNvPr>
          <p:cNvSpPr/>
          <p:nvPr/>
        </p:nvSpPr>
        <p:spPr bwMode="white">
          <a:xfrm>
            <a:off x="2336295" y="4678052"/>
            <a:ext cx="228033" cy="19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286B52-664D-DC2A-63C7-D1DB3FFF2FD6}"/>
              </a:ext>
            </a:extLst>
          </p:cNvPr>
          <p:cNvSpPr/>
          <p:nvPr/>
        </p:nvSpPr>
        <p:spPr bwMode="white">
          <a:xfrm>
            <a:off x="2336295" y="5695744"/>
            <a:ext cx="256538" cy="19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0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D13157-4A2B-5FA8-55EE-F9B78CBC7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" y="908640"/>
            <a:ext cx="11520000" cy="369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51A29B-7BC7-83C2-2D21-BD7288F2AD6B}"/>
              </a:ext>
            </a:extLst>
          </p:cNvPr>
          <p:cNvSpPr/>
          <p:nvPr/>
        </p:nvSpPr>
        <p:spPr bwMode="white">
          <a:xfrm>
            <a:off x="1100693" y="1642864"/>
            <a:ext cx="190413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FD489C-46CE-30C9-D47A-290B0ED9382B}"/>
              </a:ext>
            </a:extLst>
          </p:cNvPr>
          <p:cNvSpPr/>
          <p:nvPr/>
        </p:nvSpPr>
        <p:spPr bwMode="white">
          <a:xfrm>
            <a:off x="1110214" y="2157775"/>
            <a:ext cx="171371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CF729B-5C1B-C6D0-B492-5A6BC13420A3}"/>
              </a:ext>
            </a:extLst>
          </p:cNvPr>
          <p:cNvSpPr/>
          <p:nvPr/>
        </p:nvSpPr>
        <p:spPr bwMode="white">
          <a:xfrm>
            <a:off x="1100693" y="2672685"/>
            <a:ext cx="190413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5AA2BE-F477-7D83-5180-1512FC264F9E}"/>
              </a:ext>
            </a:extLst>
          </p:cNvPr>
          <p:cNvSpPr/>
          <p:nvPr/>
        </p:nvSpPr>
        <p:spPr bwMode="white">
          <a:xfrm>
            <a:off x="1091172" y="3187596"/>
            <a:ext cx="199933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6F5311-589D-F999-F748-EA85153D1CF7}"/>
              </a:ext>
            </a:extLst>
          </p:cNvPr>
          <p:cNvSpPr/>
          <p:nvPr/>
        </p:nvSpPr>
        <p:spPr bwMode="white">
          <a:xfrm>
            <a:off x="1100693" y="3702507"/>
            <a:ext cx="190413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87F8E4-2980-59F8-3EF0-3F88AF68564B}"/>
              </a:ext>
            </a:extLst>
          </p:cNvPr>
          <p:cNvSpPr/>
          <p:nvPr/>
        </p:nvSpPr>
        <p:spPr bwMode="white">
          <a:xfrm>
            <a:off x="1100693" y="4217417"/>
            <a:ext cx="180892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9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D475BC-3132-1A16-FFDD-1BC497A0B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960"/>
            <a:ext cx="11520000" cy="369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851CF5-61FF-9764-D685-9230CD47A88B}"/>
              </a:ext>
            </a:extLst>
          </p:cNvPr>
          <p:cNvSpPr/>
          <p:nvPr/>
        </p:nvSpPr>
        <p:spPr bwMode="white">
          <a:xfrm>
            <a:off x="5558280" y="1794470"/>
            <a:ext cx="609322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5DFDEF-2042-DE51-640F-6F0D44923CC6}"/>
              </a:ext>
            </a:extLst>
          </p:cNvPr>
          <p:cNvSpPr/>
          <p:nvPr/>
        </p:nvSpPr>
        <p:spPr bwMode="white">
          <a:xfrm>
            <a:off x="5348826" y="2309381"/>
            <a:ext cx="409388" cy="190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D47BB5-1941-CCDD-6E81-230B8C62CD47}"/>
              </a:ext>
            </a:extLst>
          </p:cNvPr>
          <p:cNvSpPr/>
          <p:nvPr/>
        </p:nvSpPr>
        <p:spPr bwMode="white">
          <a:xfrm>
            <a:off x="4006413" y="2824291"/>
            <a:ext cx="761652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157421-A64B-C734-3018-F9E3F6D72085}"/>
              </a:ext>
            </a:extLst>
          </p:cNvPr>
          <p:cNvSpPr/>
          <p:nvPr/>
        </p:nvSpPr>
        <p:spPr bwMode="white">
          <a:xfrm>
            <a:off x="9661685" y="2881504"/>
            <a:ext cx="514115" cy="143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160B37C-4683-2E7E-F1C9-88BE9185C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0" y="3730153"/>
            <a:ext cx="11520000" cy="3038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818969-2E9E-9AEB-E71C-96489C5B6407}"/>
              </a:ext>
            </a:extLst>
          </p:cNvPr>
          <p:cNvSpPr/>
          <p:nvPr/>
        </p:nvSpPr>
        <p:spPr bwMode="white">
          <a:xfrm>
            <a:off x="4227077" y="3863514"/>
            <a:ext cx="628363" cy="1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5283BF-2D53-3F1E-413F-095340E57EFF}"/>
              </a:ext>
            </a:extLst>
          </p:cNvPr>
          <p:cNvSpPr/>
          <p:nvPr/>
        </p:nvSpPr>
        <p:spPr bwMode="white">
          <a:xfrm>
            <a:off x="9453920" y="3863514"/>
            <a:ext cx="418909" cy="1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C8C1AAD-FB50-56FC-0A83-989A9BA5BA63}"/>
              </a:ext>
            </a:extLst>
          </p:cNvPr>
          <p:cNvSpPr/>
          <p:nvPr/>
        </p:nvSpPr>
        <p:spPr bwMode="white">
          <a:xfrm>
            <a:off x="2408631" y="4377909"/>
            <a:ext cx="714049" cy="1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8FED570-94DA-6AEB-01AA-16C54242CB05}"/>
              </a:ext>
            </a:extLst>
          </p:cNvPr>
          <p:cNvSpPr/>
          <p:nvPr/>
        </p:nvSpPr>
        <p:spPr bwMode="white">
          <a:xfrm>
            <a:off x="3532069" y="4892304"/>
            <a:ext cx="637884" cy="23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C15C52F-F60C-168F-2A0E-ECC15A44A632}"/>
              </a:ext>
            </a:extLst>
          </p:cNvPr>
          <p:cNvSpPr/>
          <p:nvPr/>
        </p:nvSpPr>
        <p:spPr bwMode="white">
          <a:xfrm>
            <a:off x="3189325" y="5406699"/>
            <a:ext cx="504595" cy="1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AC0EBC4-A02A-4ED8-E46B-F0232E5675BA}"/>
              </a:ext>
            </a:extLst>
          </p:cNvPr>
          <p:cNvSpPr/>
          <p:nvPr/>
        </p:nvSpPr>
        <p:spPr bwMode="white">
          <a:xfrm>
            <a:off x="10786812" y="5406699"/>
            <a:ext cx="685487" cy="2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0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