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73" r:id="rId4"/>
    <p:sldId id="272" r:id="rId5"/>
    <p:sldId id="271" r:id="rId6"/>
    <p:sldId id="270" r:id="rId7"/>
    <p:sldId id="267" r:id="rId8"/>
    <p:sldId id="266" r:id="rId9"/>
    <p:sldId id="264" r:id="rId10"/>
    <p:sldId id="263" r:id="rId11"/>
    <p:sldId id="262" r:id="rId12"/>
    <p:sldId id="260" r:id="rId13"/>
    <p:sldId id="259" r:id="rId14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3" d="100"/>
          <a:sy n="63" d="100"/>
        </p:scale>
        <p:origin x="869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5615D81-E0C4-296C-CF1E-8B5924F78A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1432896"/>
            <a:ext cx="11520000" cy="28738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836A611-1504-F756-92E5-CD0ADE812677}"/>
              </a:ext>
            </a:extLst>
          </p:cNvPr>
          <p:cNvSpPr/>
          <p:nvPr/>
        </p:nvSpPr>
        <p:spPr bwMode="white">
          <a:xfrm>
            <a:off x="1214677" y="2053487"/>
            <a:ext cx="4255735" cy="2482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8D4FA8E-0933-9263-7C80-AF742B1AD3A2}"/>
              </a:ext>
            </a:extLst>
          </p:cNvPr>
          <p:cNvSpPr/>
          <p:nvPr/>
        </p:nvSpPr>
        <p:spPr bwMode="white">
          <a:xfrm>
            <a:off x="1214677" y="2970053"/>
            <a:ext cx="2694347" cy="2673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33A57D9-E01D-96CF-CDF6-AD78509BE417}"/>
              </a:ext>
            </a:extLst>
          </p:cNvPr>
          <p:cNvSpPr/>
          <p:nvPr/>
        </p:nvSpPr>
        <p:spPr bwMode="white">
          <a:xfrm>
            <a:off x="1214677" y="3905713"/>
            <a:ext cx="4455669" cy="2386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445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88E2910-98DA-5D25-5489-30157B2129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33152"/>
            <a:ext cx="11520000" cy="22842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>
            <a:extLst>
              <a:ext uri="{FF2B5EF4-FFF2-40B4-BE49-F238E27FC236}">
                <a16:creationId xmlns:a16="http://schemas.microsoft.com/office/drawing/2014/main" id="{C799BDE6-369F-DE13-FE96-8CA048203E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2717361"/>
            <a:ext cx="11520000" cy="37932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B51A3CB-0E59-F9E8-5E98-A3A194C7C178}"/>
              </a:ext>
            </a:extLst>
          </p:cNvPr>
          <p:cNvSpPr/>
          <p:nvPr/>
        </p:nvSpPr>
        <p:spPr bwMode="white">
          <a:xfrm>
            <a:off x="1490776" y="3317803"/>
            <a:ext cx="1694677" cy="2478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880DEB2-632E-F466-FC37-10CCB5BE89A2}"/>
              </a:ext>
            </a:extLst>
          </p:cNvPr>
          <p:cNvSpPr/>
          <p:nvPr/>
        </p:nvSpPr>
        <p:spPr bwMode="white">
          <a:xfrm>
            <a:off x="1490776" y="4251825"/>
            <a:ext cx="3037090" cy="2096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4F1CC9F-86F7-DC0D-D408-1B46BE5CB831}"/>
              </a:ext>
            </a:extLst>
          </p:cNvPr>
          <p:cNvSpPr/>
          <p:nvPr/>
        </p:nvSpPr>
        <p:spPr bwMode="white">
          <a:xfrm>
            <a:off x="1490776" y="5195377"/>
            <a:ext cx="2132628" cy="2478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4D9C40C-079A-B9A8-5A84-A6217FA01CF3}"/>
              </a:ext>
            </a:extLst>
          </p:cNvPr>
          <p:cNvSpPr/>
          <p:nvPr/>
        </p:nvSpPr>
        <p:spPr bwMode="white">
          <a:xfrm>
            <a:off x="1490776" y="6138929"/>
            <a:ext cx="2722909" cy="238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67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76C7674-AF87-45FE-285A-63E9E95D4E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52" y="1201248"/>
            <a:ext cx="11520000" cy="33562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4760E20-D216-C4BB-3069-D022E34D7C31}"/>
              </a:ext>
            </a:extLst>
          </p:cNvPr>
          <p:cNvSpPr/>
          <p:nvPr/>
        </p:nvSpPr>
        <p:spPr bwMode="white">
          <a:xfrm>
            <a:off x="2622904" y="2364483"/>
            <a:ext cx="418909" cy="143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801AED5-162B-54BC-5C45-FFEF639D9C8D}"/>
              </a:ext>
            </a:extLst>
          </p:cNvPr>
          <p:cNvSpPr/>
          <p:nvPr/>
        </p:nvSpPr>
        <p:spPr bwMode="white">
          <a:xfrm>
            <a:off x="3622573" y="2307275"/>
            <a:ext cx="752132" cy="2383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BAD8FFB-DF19-916D-A706-E7E91FB2B2B4}"/>
              </a:ext>
            </a:extLst>
          </p:cNvPr>
          <p:cNvSpPr/>
          <p:nvPr/>
        </p:nvSpPr>
        <p:spPr bwMode="white">
          <a:xfrm>
            <a:off x="5555267" y="2354948"/>
            <a:ext cx="675966" cy="1906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951ABDF-1ECC-53BC-9CC7-1B3ECA0C192D}"/>
              </a:ext>
            </a:extLst>
          </p:cNvPr>
          <p:cNvSpPr/>
          <p:nvPr/>
        </p:nvSpPr>
        <p:spPr bwMode="white">
          <a:xfrm>
            <a:off x="1413780" y="3241677"/>
            <a:ext cx="466512" cy="200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DCA084C-7B67-0058-1E0C-4A4B2D0711F3}"/>
              </a:ext>
            </a:extLst>
          </p:cNvPr>
          <p:cNvSpPr/>
          <p:nvPr/>
        </p:nvSpPr>
        <p:spPr bwMode="white">
          <a:xfrm>
            <a:off x="2965647" y="3241677"/>
            <a:ext cx="552198" cy="200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02C0648-3D52-8FA3-B843-9F66D6D992FF}"/>
              </a:ext>
            </a:extLst>
          </p:cNvPr>
          <p:cNvSpPr/>
          <p:nvPr/>
        </p:nvSpPr>
        <p:spPr bwMode="white">
          <a:xfrm>
            <a:off x="1699399" y="4185614"/>
            <a:ext cx="647404" cy="1906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E6982AE-63E4-D456-552B-D08D1DE7DD83}"/>
              </a:ext>
            </a:extLst>
          </p:cNvPr>
          <p:cNvSpPr/>
          <p:nvPr/>
        </p:nvSpPr>
        <p:spPr bwMode="white">
          <a:xfrm>
            <a:off x="2927565" y="4185614"/>
            <a:ext cx="476033" cy="1906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606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E9C5306-2502-7753-4BE7-4F7C088589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62" b="24562"/>
          <a:stretch/>
        </p:blipFill>
        <p:spPr>
          <a:xfrm>
            <a:off x="3322656" y="2517983"/>
            <a:ext cx="5809152" cy="11807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788F975-2B2C-71EE-1D74-1007B436A4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84" y="640416"/>
            <a:ext cx="11520000" cy="51126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2B7A3A0-A0FD-6780-A869-D05588D73916}"/>
              </a:ext>
            </a:extLst>
          </p:cNvPr>
          <p:cNvSpPr/>
          <p:nvPr/>
        </p:nvSpPr>
        <p:spPr bwMode="white">
          <a:xfrm>
            <a:off x="1136516" y="1278309"/>
            <a:ext cx="228495" cy="190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98CD19C-8BD7-8BD8-C760-E721A48E3210}"/>
              </a:ext>
            </a:extLst>
          </p:cNvPr>
          <p:cNvSpPr/>
          <p:nvPr/>
        </p:nvSpPr>
        <p:spPr bwMode="white">
          <a:xfrm>
            <a:off x="1136516" y="2201827"/>
            <a:ext cx="228495" cy="190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DBF9885-70FC-A09A-4942-C950D04981A1}"/>
              </a:ext>
            </a:extLst>
          </p:cNvPr>
          <p:cNvSpPr/>
          <p:nvPr/>
        </p:nvSpPr>
        <p:spPr bwMode="white">
          <a:xfrm>
            <a:off x="1136516" y="3115824"/>
            <a:ext cx="228495" cy="1999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409118E-0C36-68C5-3ACD-5DD258377C96}"/>
              </a:ext>
            </a:extLst>
          </p:cNvPr>
          <p:cNvSpPr/>
          <p:nvPr/>
        </p:nvSpPr>
        <p:spPr bwMode="white">
          <a:xfrm>
            <a:off x="1136516" y="4048862"/>
            <a:ext cx="228495" cy="1999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C49FF7E-FA94-AB14-EF4E-5243B933354B}"/>
              </a:ext>
            </a:extLst>
          </p:cNvPr>
          <p:cNvSpPr/>
          <p:nvPr/>
        </p:nvSpPr>
        <p:spPr bwMode="white">
          <a:xfrm>
            <a:off x="1136516" y="4972380"/>
            <a:ext cx="228495" cy="190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559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9B22969-2A8C-9791-F497-449EA33D11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945216"/>
            <a:ext cx="11520000" cy="46508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4243430-9A51-AE9D-3AB1-BF33F3777177}"/>
              </a:ext>
            </a:extLst>
          </p:cNvPr>
          <p:cNvSpPr/>
          <p:nvPr/>
        </p:nvSpPr>
        <p:spPr bwMode="white">
          <a:xfrm>
            <a:off x="957619" y="1088173"/>
            <a:ext cx="238016" cy="200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6A3AEF3-3436-2ED7-6BBF-46B14D10ED67}"/>
              </a:ext>
            </a:extLst>
          </p:cNvPr>
          <p:cNvSpPr/>
          <p:nvPr/>
        </p:nvSpPr>
        <p:spPr bwMode="white">
          <a:xfrm>
            <a:off x="967140" y="2012631"/>
            <a:ext cx="218975" cy="200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A106E16-1E05-FF67-E992-EAE6C6F56FFB}"/>
              </a:ext>
            </a:extLst>
          </p:cNvPr>
          <p:cNvSpPr/>
          <p:nvPr/>
        </p:nvSpPr>
        <p:spPr bwMode="white">
          <a:xfrm>
            <a:off x="957619" y="2937088"/>
            <a:ext cx="238016" cy="190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09061FE-160F-311C-8BA2-3AD978BECC18}"/>
              </a:ext>
            </a:extLst>
          </p:cNvPr>
          <p:cNvSpPr/>
          <p:nvPr/>
        </p:nvSpPr>
        <p:spPr bwMode="white">
          <a:xfrm>
            <a:off x="957619" y="3861546"/>
            <a:ext cx="247537" cy="200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441D25F-B9B0-B644-83B8-5796E5CD2584}"/>
              </a:ext>
            </a:extLst>
          </p:cNvPr>
          <p:cNvSpPr/>
          <p:nvPr/>
        </p:nvSpPr>
        <p:spPr bwMode="white">
          <a:xfrm>
            <a:off x="957619" y="4795535"/>
            <a:ext cx="228495" cy="190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505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6CA91B8-F1D5-7007-180F-BDFA60A047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415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4FD9ECD-49EB-2202-1816-16FFD9EDB660}"/>
              </a:ext>
            </a:extLst>
          </p:cNvPr>
          <p:cNvSpPr/>
          <p:nvPr/>
        </p:nvSpPr>
        <p:spPr bwMode="white">
          <a:xfrm>
            <a:off x="3854082" y="1473987"/>
            <a:ext cx="666446" cy="190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160CDDC-626F-2547-D365-91F819E65282}"/>
              </a:ext>
            </a:extLst>
          </p:cNvPr>
          <p:cNvSpPr/>
          <p:nvPr/>
        </p:nvSpPr>
        <p:spPr bwMode="white">
          <a:xfrm>
            <a:off x="3101950" y="2864092"/>
            <a:ext cx="1647074" cy="2380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877B441-BDAA-36BA-CF3A-12BB7029FE77}"/>
              </a:ext>
            </a:extLst>
          </p:cNvPr>
          <p:cNvSpPr/>
          <p:nvPr/>
        </p:nvSpPr>
        <p:spPr bwMode="white">
          <a:xfrm>
            <a:off x="1521520" y="4292281"/>
            <a:ext cx="866380" cy="190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B74CD1E4-F31F-BFA9-3487-2FDC348544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12" y="5101589"/>
            <a:ext cx="11520000" cy="1418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1E82306-B9DE-0861-D231-627A1BFB8173}"/>
              </a:ext>
            </a:extLst>
          </p:cNvPr>
          <p:cNvSpPr/>
          <p:nvPr/>
        </p:nvSpPr>
        <p:spPr bwMode="white">
          <a:xfrm>
            <a:off x="2379341" y="5935350"/>
            <a:ext cx="894942" cy="1916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268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g_16777215">
            <a:extLst>
              <a:ext uri="{FF2B5EF4-FFF2-40B4-BE49-F238E27FC236}">
                <a16:creationId xmlns:a16="http://schemas.microsoft.com/office/drawing/2014/main" id="{2A4232E6-C5D5-DE1D-AB5B-C67FBB4228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546961"/>
            <a:ext cx="11520000" cy="29109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FD5B55B-D395-A32A-3780-1BB4F07E5E22}"/>
              </a:ext>
            </a:extLst>
          </p:cNvPr>
          <p:cNvSpPr/>
          <p:nvPr/>
        </p:nvSpPr>
        <p:spPr bwMode="white">
          <a:xfrm>
            <a:off x="1681190" y="1415466"/>
            <a:ext cx="418909" cy="190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DB0C4F8-0587-653A-5844-1A8D34718F2B}"/>
              </a:ext>
            </a:extLst>
          </p:cNvPr>
          <p:cNvSpPr/>
          <p:nvPr/>
        </p:nvSpPr>
        <p:spPr bwMode="white">
          <a:xfrm>
            <a:off x="2480925" y="2637099"/>
            <a:ext cx="1266247" cy="190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65C74091-7B47-B4EF-5360-DB9A2D069F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3457884"/>
            <a:ext cx="11520000" cy="29562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B6160A8-966E-F8E3-3C99-DE6CF11D57AC}"/>
              </a:ext>
            </a:extLst>
          </p:cNvPr>
          <p:cNvSpPr/>
          <p:nvPr/>
        </p:nvSpPr>
        <p:spPr bwMode="white">
          <a:xfrm>
            <a:off x="3956628" y="4087285"/>
            <a:ext cx="1075834" cy="2479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37A3710-C35E-6792-3ABB-9A069BA410AF}"/>
              </a:ext>
            </a:extLst>
          </p:cNvPr>
          <p:cNvSpPr/>
          <p:nvPr/>
        </p:nvSpPr>
        <p:spPr bwMode="white">
          <a:xfrm>
            <a:off x="1728793" y="5546351"/>
            <a:ext cx="1256727" cy="1907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049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E39CC76-152B-EAAC-34DD-31EB60C067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93984"/>
            <a:ext cx="11520000" cy="43787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EA64275-A28C-9D65-0095-E8156CC331F7}"/>
              </a:ext>
            </a:extLst>
          </p:cNvPr>
          <p:cNvSpPr/>
          <p:nvPr/>
        </p:nvSpPr>
        <p:spPr bwMode="white">
          <a:xfrm>
            <a:off x="1112132" y="3283528"/>
            <a:ext cx="228495" cy="200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7391582-778F-0188-3B93-24A716D46F11}"/>
              </a:ext>
            </a:extLst>
          </p:cNvPr>
          <p:cNvSpPr/>
          <p:nvPr/>
        </p:nvSpPr>
        <p:spPr bwMode="white">
          <a:xfrm>
            <a:off x="1102611" y="3836835"/>
            <a:ext cx="247537" cy="200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45052B1-C8DE-BF67-2C2B-F522D9CCFDDE}"/>
              </a:ext>
            </a:extLst>
          </p:cNvPr>
          <p:cNvSpPr/>
          <p:nvPr/>
        </p:nvSpPr>
        <p:spPr bwMode="white">
          <a:xfrm>
            <a:off x="1102611" y="4390142"/>
            <a:ext cx="247537" cy="200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F813CA75-4965-5797-520A-B5BD3D2EB0BF}"/>
              </a:ext>
            </a:extLst>
          </p:cNvPr>
          <p:cNvSpPr/>
          <p:nvPr/>
        </p:nvSpPr>
        <p:spPr bwMode="white">
          <a:xfrm>
            <a:off x="1112132" y="4952988"/>
            <a:ext cx="228495" cy="190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356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655FF23-89E4-5773-454C-B5DA54D358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92" y="73152"/>
            <a:ext cx="11520000" cy="39664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D65BC90-A022-4313-623E-05097C22525E}"/>
              </a:ext>
            </a:extLst>
          </p:cNvPr>
          <p:cNvSpPr/>
          <p:nvPr/>
        </p:nvSpPr>
        <p:spPr bwMode="white">
          <a:xfrm>
            <a:off x="2133514" y="845464"/>
            <a:ext cx="314181" cy="1906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C1305F4-8C81-DB53-585C-2E49A62A8337}"/>
              </a:ext>
            </a:extLst>
          </p:cNvPr>
          <p:cNvSpPr/>
          <p:nvPr/>
        </p:nvSpPr>
        <p:spPr bwMode="white">
          <a:xfrm>
            <a:off x="7550770" y="845464"/>
            <a:ext cx="894942" cy="200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4C667A3-40DF-640B-ADF9-DF113B5B8228}"/>
              </a:ext>
            </a:extLst>
          </p:cNvPr>
          <p:cNvSpPr/>
          <p:nvPr/>
        </p:nvSpPr>
        <p:spPr bwMode="white">
          <a:xfrm>
            <a:off x="2809481" y="1446151"/>
            <a:ext cx="314181" cy="200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E9D00CA-FC30-6201-833B-7DF6F1618467}"/>
              </a:ext>
            </a:extLst>
          </p:cNvPr>
          <p:cNvSpPr/>
          <p:nvPr/>
        </p:nvSpPr>
        <p:spPr bwMode="white">
          <a:xfrm>
            <a:off x="2885646" y="1951491"/>
            <a:ext cx="866380" cy="1906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9DD1469-1168-FAD7-2805-2690DFC500E9}"/>
              </a:ext>
            </a:extLst>
          </p:cNvPr>
          <p:cNvSpPr/>
          <p:nvPr/>
        </p:nvSpPr>
        <p:spPr bwMode="white">
          <a:xfrm>
            <a:off x="2971332" y="2504504"/>
            <a:ext cx="980628" cy="2479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0F23041-133F-1D8C-DBA1-201AAB176B8E}"/>
              </a:ext>
            </a:extLst>
          </p:cNvPr>
          <p:cNvSpPr/>
          <p:nvPr/>
        </p:nvSpPr>
        <p:spPr bwMode="white">
          <a:xfrm>
            <a:off x="3114142" y="3057518"/>
            <a:ext cx="894942" cy="200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5EB4F71-7381-A7A8-B291-435484394F80}"/>
              </a:ext>
            </a:extLst>
          </p:cNvPr>
          <p:cNvSpPr/>
          <p:nvPr/>
        </p:nvSpPr>
        <p:spPr bwMode="white">
          <a:xfrm>
            <a:off x="1990704" y="3610532"/>
            <a:ext cx="590280" cy="2479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img_16777215">
            <a:extLst>
              <a:ext uri="{FF2B5EF4-FFF2-40B4-BE49-F238E27FC236}">
                <a16:creationId xmlns:a16="http://schemas.microsoft.com/office/drawing/2014/main" id="{C4FF2AAF-A08B-3973-CED3-357498CE5E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96" y="4066104"/>
            <a:ext cx="11520000" cy="26676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D855AB9E-089D-61F3-9C6D-B089B125CF16}"/>
              </a:ext>
            </a:extLst>
          </p:cNvPr>
          <p:cNvSpPr/>
          <p:nvPr/>
        </p:nvSpPr>
        <p:spPr bwMode="white">
          <a:xfrm>
            <a:off x="2984486" y="4247123"/>
            <a:ext cx="409388" cy="142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311FA1C1-AA98-6633-ACD4-8512311D7767}"/>
              </a:ext>
            </a:extLst>
          </p:cNvPr>
          <p:cNvSpPr/>
          <p:nvPr/>
        </p:nvSpPr>
        <p:spPr bwMode="white">
          <a:xfrm>
            <a:off x="2765510" y="4752073"/>
            <a:ext cx="875900" cy="1905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E9A07B3C-DFF0-2F88-351C-2F8A7E69649A}"/>
              </a:ext>
            </a:extLst>
          </p:cNvPr>
          <p:cNvSpPr/>
          <p:nvPr/>
        </p:nvSpPr>
        <p:spPr bwMode="white">
          <a:xfrm>
            <a:off x="2213312" y="5276078"/>
            <a:ext cx="1247206" cy="219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4F112915-ABF5-2695-FB89-6737B1873DF6}"/>
              </a:ext>
            </a:extLst>
          </p:cNvPr>
          <p:cNvSpPr/>
          <p:nvPr/>
        </p:nvSpPr>
        <p:spPr bwMode="white">
          <a:xfrm>
            <a:off x="4641081" y="6409833"/>
            <a:ext cx="933024" cy="2477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266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E4C2C1C-6129-F187-18F1-19B6931919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16" y="945216"/>
            <a:ext cx="11520000" cy="42261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1BEA036-FFB2-9F11-A635-A3E1E37BD72D}"/>
              </a:ext>
            </a:extLst>
          </p:cNvPr>
          <p:cNvSpPr/>
          <p:nvPr/>
        </p:nvSpPr>
        <p:spPr bwMode="white">
          <a:xfrm>
            <a:off x="1316244" y="2042310"/>
            <a:ext cx="3322710" cy="2480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275A511-D5D6-1F44-A752-50A41B65F3C2}"/>
              </a:ext>
            </a:extLst>
          </p:cNvPr>
          <p:cNvSpPr/>
          <p:nvPr/>
        </p:nvSpPr>
        <p:spPr bwMode="white">
          <a:xfrm>
            <a:off x="1316244" y="2986765"/>
            <a:ext cx="4741289" cy="2384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DB2670E-D1C0-50D5-C093-2BA0085F0254}"/>
              </a:ext>
            </a:extLst>
          </p:cNvPr>
          <p:cNvSpPr/>
          <p:nvPr/>
        </p:nvSpPr>
        <p:spPr bwMode="white">
          <a:xfrm>
            <a:off x="1316244" y="3921681"/>
            <a:ext cx="3912991" cy="2098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70A2194-2E47-EF7B-ECBB-A1BCCEA71889}"/>
              </a:ext>
            </a:extLst>
          </p:cNvPr>
          <p:cNvSpPr/>
          <p:nvPr/>
        </p:nvSpPr>
        <p:spPr bwMode="white">
          <a:xfrm>
            <a:off x="1316244" y="4856596"/>
            <a:ext cx="4112925" cy="2480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517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8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2024-01-22T06:22:06Z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