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66" r:id="rId5"/>
    <p:sldId id="265" r:id="rId6"/>
    <p:sldId id="264" r:id="rId7"/>
    <p:sldId id="263" r:id="rId8"/>
    <p:sldId id="262" r:id="rId9"/>
    <p:sldId id="260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58AD66-9A75-3DB2-9E66-F0DB606D8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38" b="19463"/>
          <a:stretch/>
        </p:blipFill>
        <p:spPr>
          <a:xfrm>
            <a:off x="3529920" y="2517984"/>
            <a:ext cx="5492160" cy="132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63B60D-4F49-8D78-792A-E91DC874A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0144"/>
            <a:ext cx="11520000" cy="4139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C4608F-001B-8220-649B-32DD6EF3403F}"/>
              </a:ext>
            </a:extLst>
          </p:cNvPr>
          <p:cNvSpPr/>
          <p:nvPr/>
        </p:nvSpPr>
        <p:spPr bwMode="white">
          <a:xfrm>
            <a:off x="1064528" y="3268249"/>
            <a:ext cx="10710743" cy="27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1EF42D-1A41-67E1-A7B0-0376E09C829E}"/>
              </a:ext>
            </a:extLst>
          </p:cNvPr>
          <p:cNvSpPr/>
          <p:nvPr/>
        </p:nvSpPr>
        <p:spPr bwMode="white">
          <a:xfrm>
            <a:off x="788429" y="3878699"/>
            <a:ext cx="10986841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F2A902-2285-3627-822C-A5BDB184B0A6}"/>
              </a:ext>
            </a:extLst>
          </p:cNvPr>
          <p:cNvSpPr/>
          <p:nvPr/>
        </p:nvSpPr>
        <p:spPr bwMode="white">
          <a:xfrm>
            <a:off x="788429" y="4460534"/>
            <a:ext cx="3741619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2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56D827-6013-82C7-AC84-331EB3FDF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6992"/>
            <a:ext cx="11520000" cy="476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F9978D-C53B-6E91-D2A3-381402F00EA7}"/>
              </a:ext>
            </a:extLst>
          </p:cNvPr>
          <p:cNvSpPr/>
          <p:nvPr/>
        </p:nvSpPr>
        <p:spPr bwMode="white">
          <a:xfrm>
            <a:off x="5596363" y="2669317"/>
            <a:ext cx="1351933" cy="247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A6E75A-2E63-EBD3-68B3-A79749A4B803}"/>
              </a:ext>
            </a:extLst>
          </p:cNvPr>
          <p:cNvSpPr/>
          <p:nvPr/>
        </p:nvSpPr>
        <p:spPr bwMode="white">
          <a:xfrm>
            <a:off x="1055008" y="3222211"/>
            <a:ext cx="10734656" cy="27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810446-9F07-AA00-9470-A7CF7F91B237}"/>
              </a:ext>
            </a:extLst>
          </p:cNvPr>
          <p:cNvSpPr/>
          <p:nvPr/>
        </p:nvSpPr>
        <p:spPr bwMode="white">
          <a:xfrm>
            <a:off x="778909" y="3706369"/>
            <a:ext cx="11010755" cy="373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2FEF71-C968-3BA5-A83B-A4971F5E8FE8}"/>
              </a:ext>
            </a:extLst>
          </p:cNvPr>
          <p:cNvSpPr/>
          <p:nvPr/>
        </p:nvSpPr>
        <p:spPr bwMode="white">
          <a:xfrm>
            <a:off x="778909" y="4324438"/>
            <a:ext cx="11010755" cy="33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0D5D92-C0E9-2EDD-B02C-3E0FA7BE11BC}"/>
              </a:ext>
            </a:extLst>
          </p:cNvPr>
          <p:cNvSpPr/>
          <p:nvPr/>
        </p:nvSpPr>
        <p:spPr bwMode="white">
          <a:xfrm>
            <a:off x="788429" y="4995285"/>
            <a:ext cx="4017719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8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A53A25-791D-AB69-1D23-F6E6F2BDB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4800"/>
            <a:ext cx="11520000" cy="4745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490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A4CC16-1EB0-0823-14E4-C2826B3FB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45088"/>
            <a:ext cx="11520000" cy="230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02CDAC-53E4-2F65-0C1C-A5D8B0FC8E4E}"/>
              </a:ext>
            </a:extLst>
          </p:cNvPr>
          <p:cNvSpPr/>
          <p:nvPr/>
        </p:nvSpPr>
        <p:spPr bwMode="white">
          <a:xfrm>
            <a:off x="938578" y="1607286"/>
            <a:ext cx="10710743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3D213A-70E3-92D8-291F-57295ECFDC4D}"/>
              </a:ext>
            </a:extLst>
          </p:cNvPr>
          <p:cNvSpPr/>
          <p:nvPr/>
        </p:nvSpPr>
        <p:spPr bwMode="white">
          <a:xfrm>
            <a:off x="633917" y="2208376"/>
            <a:ext cx="11005884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620BCC-E6B7-002E-63E5-FB213667EA7B}"/>
              </a:ext>
            </a:extLst>
          </p:cNvPr>
          <p:cNvSpPr/>
          <p:nvPr/>
        </p:nvSpPr>
        <p:spPr bwMode="white">
          <a:xfrm>
            <a:off x="633917" y="2761760"/>
            <a:ext cx="11005884" cy="27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99E0AC-4B8A-CBE5-8107-8076C46C5656}"/>
              </a:ext>
            </a:extLst>
          </p:cNvPr>
          <p:cNvSpPr/>
          <p:nvPr/>
        </p:nvSpPr>
        <p:spPr bwMode="white">
          <a:xfrm>
            <a:off x="633917" y="3372391"/>
            <a:ext cx="8730446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8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1DF18D-1970-4743-376C-1FCB5E79D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713568"/>
            <a:ext cx="11520000" cy="5302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1F0F7C-2EA1-35A5-1E54-FA8776109F51}"/>
              </a:ext>
            </a:extLst>
          </p:cNvPr>
          <p:cNvSpPr/>
          <p:nvPr/>
        </p:nvSpPr>
        <p:spPr bwMode="white">
          <a:xfrm>
            <a:off x="1592342" y="4815840"/>
            <a:ext cx="10263273" cy="38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563306-A3E0-AE5D-3E80-E748CB2617A5}"/>
              </a:ext>
            </a:extLst>
          </p:cNvPr>
          <p:cNvSpPr/>
          <p:nvPr/>
        </p:nvSpPr>
        <p:spPr bwMode="white">
          <a:xfrm>
            <a:off x="719329" y="5474208"/>
            <a:ext cx="10603130" cy="398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1928B6-557A-1BA3-19BF-F850488F1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9" y="12416"/>
            <a:ext cx="11520000" cy="3463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01206BB-9370-1359-D916-9E3EE3F49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518627"/>
            <a:ext cx="11520000" cy="331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C8D067-5F39-7BAD-64B5-7A30E3AE3EB4}"/>
              </a:ext>
            </a:extLst>
          </p:cNvPr>
          <p:cNvSpPr/>
          <p:nvPr/>
        </p:nvSpPr>
        <p:spPr bwMode="white">
          <a:xfrm>
            <a:off x="4927735" y="3718669"/>
            <a:ext cx="2446809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397863-4360-FB25-4421-1E0E523BCFE9}"/>
              </a:ext>
            </a:extLst>
          </p:cNvPr>
          <p:cNvSpPr/>
          <p:nvPr/>
        </p:nvSpPr>
        <p:spPr bwMode="white">
          <a:xfrm>
            <a:off x="938578" y="4385477"/>
            <a:ext cx="10701223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2EA5FB-203C-8F40-FC17-668BD4187EF3}"/>
              </a:ext>
            </a:extLst>
          </p:cNvPr>
          <p:cNvSpPr/>
          <p:nvPr/>
        </p:nvSpPr>
        <p:spPr bwMode="white">
          <a:xfrm>
            <a:off x="633917" y="5052285"/>
            <a:ext cx="11005884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91C7F2-25F8-3BE8-ADE8-CC47491ADA72}"/>
              </a:ext>
            </a:extLst>
          </p:cNvPr>
          <p:cNvSpPr/>
          <p:nvPr/>
        </p:nvSpPr>
        <p:spPr bwMode="white">
          <a:xfrm>
            <a:off x="633917" y="5499998"/>
            <a:ext cx="11005884" cy="466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D75CD1-04E6-0F74-C03E-1B7565850E74}"/>
              </a:ext>
            </a:extLst>
          </p:cNvPr>
          <p:cNvSpPr/>
          <p:nvPr/>
        </p:nvSpPr>
        <p:spPr bwMode="white">
          <a:xfrm>
            <a:off x="633917" y="6385902"/>
            <a:ext cx="723570" cy="23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7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93AA8F-7265-AAB7-C3FD-FC9734E8B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" y="737952"/>
            <a:ext cx="11520000" cy="4700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B1C063-5BAB-EA1E-2C25-8F2FC1896A27}"/>
              </a:ext>
            </a:extLst>
          </p:cNvPr>
          <p:cNvSpPr/>
          <p:nvPr/>
        </p:nvSpPr>
        <p:spPr bwMode="white">
          <a:xfrm>
            <a:off x="5665679" y="2349230"/>
            <a:ext cx="1256727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4032AF-4DEE-D941-2E1C-0004F8B10DBF}"/>
              </a:ext>
            </a:extLst>
          </p:cNvPr>
          <p:cNvSpPr/>
          <p:nvPr/>
        </p:nvSpPr>
        <p:spPr bwMode="white">
          <a:xfrm>
            <a:off x="1086241" y="3016624"/>
            <a:ext cx="10701223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73DB57-7DF7-51E7-A5F9-30F8EF94670C}"/>
              </a:ext>
            </a:extLst>
          </p:cNvPr>
          <p:cNvSpPr/>
          <p:nvPr/>
        </p:nvSpPr>
        <p:spPr bwMode="white">
          <a:xfrm>
            <a:off x="800621" y="3684018"/>
            <a:ext cx="10910677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4643C2-F998-B882-4014-D2FA4B86EBB0}"/>
              </a:ext>
            </a:extLst>
          </p:cNvPr>
          <p:cNvSpPr/>
          <p:nvPr/>
        </p:nvSpPr>
        <p:spPr bwMode="white">
          <a:xfrm>
            <a:off x="800621" y="4341877"/>
            <a:ext cx="10986841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12F4DD-DA88-D763-7C1A-4097979C504C}"/>
              </a:ext>
            </a:extLst>
          </p:cNvPr>
          <p:cNvSpPr/>
          <p:nvPr/>
        </p:nvSpPr>
        <p:spPr bwMode="white">
          <a:xfrm>
            <a:off x="800621" y="5009271"/>
            <a:ext cx="4465190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