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9" r:id="rId4"/>
    <p:sldId id="267" r:id="rId5"/>
    <p:sldId id="266" r:id="rId6"/>
    <p:sldId id="265" r:id="rId7"/>
    <p:sldId id="263" r:id="rId8"/>
    <p:sldId id="261" r:id="rId9"/>
    <p:sldId id="260" r:id="rId10"/>
    <p:sldId id="259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1027" y="6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65723D-CBF8-D4DD-42EB-0AF3376D32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80" b="16499"/>
          <a:stretch/>
        </p:blipFill>
        <p:spPr>
          <a:xfrm>
            <a:off x="2711313" y="2698252"/>
            <a:ext cx="7255647" cy="1189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7538680-59D2-769E-CCFD-833BE7BD78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38823"/>
            <a:ext cx="11520000" cy="1995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E65489D-6504-3FEF-8485-C949778CE90B}"/>
              </a:ext>
            </a:extLst>
          </p:cNvPr>
          <p:cNvSpPr/>
          <p:nvPr/>
        </p:nvSpPr>
        <p:spPr bwMode="white">
          <a:xfrm>
            <a:off x="1064528" y="1388106"/>
            <a:ext cx="285619" cy="257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747E46E-BAAB-00B8-E988-76D1920B7C88}"/>
              </a:ext>
            </a:extLst>
          </p:cNvPr>
          <p:cNvSpPr/>
          <p:nvPr/>
        </p:nvSpPr>
        <p:spPr bwMode="white">
          <a:xfrm>
            <a:off x="6824528" y="1388106"/>
            <a:ext cx="276098" cy="248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BF534DA-D3F3-C98C-0F73-CB2624A59A7F}"/>
              </a:ext>
            </a:extLst>
          </p:cNvPr>
          <p:cNvSpPr/>
          <p:nvPr/>
        </p:nvSpPr>
        <p:spPr bwMode="white">
          <a:xfrm>
            <a:off x="1083570" y="1865520"/>
            <a:ext cx="276099" cy="248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225C59F-05F5-3E78-B538-CD7B1DFFF75D}"/>
              </a:ext>
            </a:extLst>
          </p:cNvPr>
          <p:cNvSpPr/>
          <p:nvPr/>
        </p:nvSpPr>
        <p:spPr bwMode="white">
          <a:xfrm>
            <a:off x="6805487" y="1865520"/>
            <a:ext cx="285619" cy="248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48D17AA-1AEB-2E3E-AF88-E7A5A98E829C}"/>
              </a:ext>
            </a:extLst>
          </p:cNvPr>
          <p:cNvSpPr/>
          <p:nvPr/>
        </p:nvSpPr>
        <p:spPr bwMode="white">
          <a:xfrm>
            <a:off x="1083570" y="2333385"/>
            <a:ext cx="276099" cy="257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F5262D0-AA8A-4279-ACF4-DDF6E25C659E}"/>
              </a:ext>
            </a:extLst>
          </p:cNvPr>
          <p:cNvSpPr/>
          <p:nvPr/>
        </p:nvSpPr>
        <p:spPr bwMode="white">
          <a:xfrm>
            <a:off x="6805487" y="2333385"/>
            <a:ext cx="285619" cy="257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BBE111A3-E718-90BC-ED56-D77C104A71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734413"/>
            <a:ext cx="11520000" cy="28985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0211736-CEE3-2563-4F34-DF57601B0016}"/>
              </a:ext>
            </a:extLst>
          </p:cNvPr>
          <p:cNvSpPr/>
          <p:nvPr/>
        </p:nvSpPr>
        <p:spPr bwMode="white">
          <a:xfrm>
            <a:off x="1112132" y="3392308"/>
            <a:ext cx="228495" cy="200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6777ADD-7704-1E4B-D1ED-91A9329215B7}"/>
              </a:ext>
            </a:extLst>
          </p:cNvPr>
          <p:cNvSpPr/>
          <p:nvPr/>
        </p:nvSpPr>
        <p:spPr bwMode="white">
          <a:xfrm>
            <a:off x="1112132" y="3859509"/>
            <a:ext cx="228495" cy="200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7609118-ADBD-4104-8993-B1BA07655EEA}"/>
              </a:ext>
            </a:extLst>
          </p:cNvPr>
          <p:cNvSpPr/>
          <p:nvPr/>
        </p:nvSpPr>
        <p:spPr bwMode="white">
          <a:xfrm>
            <a:off x="1102611" y="4336245"/>
            <a:ext cx="247537" cy="190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3466589-5F81-FB30-3F27-BEED55D029EB}"/>
              </a:ext>
            </a:extLst>
          </p:cNvPr>
          <p:cNvSpPr/>
          <p:nvPr/>
        </p:nvSpPr>
        <p:spPr bwMode="white">
          <a:xfrm>
            <a:off x="1102611" y="4812981"/>
            <a:ext cx="247537" cy="190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2917329-5889-C79D-07B2-2C01903E1557}"/>
              </a:ext>
            </a:extLst>
          </p:cNvPr>
          <p:cNvSpPr/>
          <p:nvPr/>
        </p:nvSpPr>
        <p:spPr bwMode="white">
          <a:xfrm>
            <a:off x="1112132" y="5280182"/>
            <a:ext cx="228495" cy="190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12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5A0DBAE-B29A-02E4-03BC-E20652239F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89" y="1248274"/>
            <a:ext cx="11520000" cy="2906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636F012-5DA5-FEA0-506C-37FC22C23CDD}"/>
              </a:ext>
            </a:extLst>
          </p:cNvPr>
          <p:cNvSpPr/>
          <p:nvPr/>
        </p:nvSpPr>
        <p:spPr bwMode="white">
          <a:xfrm>
            <a:off x="1151321" y="1924938"/>
            <a:ext cx="228495" cy="200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C00C1DD-6D5D-E37A-1327-67DA59B70B0C}"/>
              </a:ext>
            </a:extLst>
          </p:cNvPr>
          <p:cNvSpPr/>
          <p:nvPr/>
        </p:nvSpPr>
        <p:spPr bwMode="white">
          <a:xfrm>
            <a:off x="1151321" y="2401463"/>
            <a:ext cx="228495" cy="190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90BC488-76AA-962F-0604-276287719AA2}"/>
              </a:ext>
            </a:extLst>
          </p:cNvPr>
          <p:cNvSpPr/>
          <p:nvPr/>
        </p:nvSpPr>
        <p:spPr bwMode="white">
          <a:xfrm>
            <a:off x="1141800" y="2868457"/>
            <a:ext cx="238016" cy="190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93CB926-01B0-CF2A-7D21-8A91AC0C1E28}"/>
              </a:ext>
            </a:extLst>
          </p:cNvPr>
          <p:cNvSpPr/>
          <p:nvPr/>
        </p:nvSpPr>
        <p:spPr bwMode="white">
          <a:xfrm>
            <a:off x="1151321" y="3344982"/>
            <a:ext cx="228495" cy="190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B4D64F3-85BE-5E78-A220-5ACAC1304602}"/>
              </a:ext>
            </a:extLst>
          </p:cNvPr>
          <p:cNvSpPr/>
          <p:nvPr/>
        </p:nvSpPr>
        <p:spPr bwMode="white">
          <a:xfrm>
            <a:off x="1141800" y="3821507"/>
            <a:ext cx="247537" cy="190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68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4BEA8C-144B-9925-88FD-C2368AB16E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60445"/>
            <a:ext cx="11520000" cy="5314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6FB5903-E996-36CC-FA67-E4E8FED619E5}"/>
              </a:ext>
            </a:extLst>
          </p:cNvPr>
          <p:cNvSpPr/>
          <p:nvPr/>
        </p:nvSpPr>
        <p:spPr bwMode="white">
          <a:xfrm>
            <a:off x="2226049" y="1822440"/>
            <a:ext cx="971107" cy="200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C65BA2C-2537-153A-44EE-626B95716FFC}"/>
              </a:ext>
            </a:extLst>
          </p:cNvPr>
          <p:cNvSpPr/>
          <p:nvPr/>
        </p:nvSpPr>
        <p:spPr bwMode="white">
          <a:xfrm>
            <a:off x="5910545" y="1822440"/>
            <a:ext cx="647404" cy="200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1363090-11CF-0405-EFBD-C3B959AB7B56}"/>
              </a:ext>
            </a:extLst>
          </p:cNvPr>
          <p:cNvSpPr/>
          <p:nvPr/>
        </p:nvSpPr>
        <p:spPr bwMode="white">
          <a:xfrm>
            <a:off x="9423669" y="1822440"/>
            <a:ext cx="990148" cy="200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720E988-EC37-DD40-8E69-226ACF7364CF}"/>
              </a:ext>
            </a:extLst>
          </p:cNvPr>
          <p:cNvSpPr/>
          <p:nvPr/>
        </p:nvSpPr>
        <p:spPr bwMode="white">
          <a:xfrm>
            <a:off x="1959471" y="2298668"/>
            <a:ext cx="761652" cy="200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8A8C9C1-C3BF-CD23-8BA2-5BF5DBB51825}"/>
              </a:ext>
            </a:extLst>
          </p:cNvPr>
          <p:cNvSpPr/>
          <p:nvPr/>
        </p:nvSpPr>
        <p:spPr bwMode="white">
          <a:xfrm>
            <a:off x="5967669" y="2298668"/>
            <a:ext cx="476033" cy="200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1C0628A-4828-39F7-BF3E-43D2EB8ACE51}"/>
              </a:ext>
            </a:extLst>
          </p:cNvPr>
          <p:cNvSpPr/>
          <p:nvPr/>
        </p:nvSpPr>
        <p:spPr bwMode="white">
          <a:xfrm>
            <a:off x="9357024" y="2355816"/>
            <a:ext cx="523636" cy="142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2157D8B-EB9F-49B2-6CF8-6ECF8F431B75}"/>
              </a:ext>
            </a:extLst>
          </p:cNvPr>
          <p:cNvSpPr/>
          <p:nvPr/>
        </p:nvSpPr>
        <p:spPr bwMode="white">
          <a:xfrm>
            <a:off x="2216528" y="2774896"/>
            <a:ext cx="1056793" cy="190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49DCAAC-036F-101E-6C6B-3BBE1FD99833}"/>
              </a:ext>
            </a:extLst>
          </p:cNvPr>
          <p:cNvSpPr/>
          <p:nvPr/>
        </p:nvSpPr>
        <p:spPr bwMode="white">
          <a:xfrm>
            <a:off x="6081917" y="2765372"/>
            <a:ext cx="771173" cy="200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3BDB70E-8349-7D34-1580-CD6BB328ECFC}"/>
              </a:ext>
            </a:extLst>
          </p:cNvPr>
          <p:cNvSpPr/>
          <p:nvPr/>
        </p:nvSpPr>
        <p:spPr bwMode="white">
          <a:xfrm>
            <a:off x="2064198" y="3717827"/>
            <a:ext cx="875900" cy="247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2ECB080-AEC8-5937-0874-6C00554AA0A5}"/>
              </a:ext>
            </a:extLst>
          </p:cNvPr>
          <p:cNvSpPr/>
          <p:nvPr/>
        </p:nvSpPr>
        <p:spPr bwMode="white">
          <a:xfrm>
            <a:off x="5881983" y="3717827"/>
            <a:ext cx="742611" cy="190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1DDFED4-70C0-BAE7-E65A-33638D4E671D}"/>
              </a:ext>
            </a:extLst>
          </p:cNvPr>
          <p:cNvSpPr/>
          <p:nvPr/>
        </p:nvSpPr>
        <p:spPr bwMode="white">
          <a:xfrm>
            <a:off x="9376066" y="3717827"/>
            <a:ext cx="761652" cy="247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FA45C144-95E1-185E-0CD5-467A9508BF22}"/>
              </a:ext>
            </a:extLst>
          </p:cNvPr>
          <p:cNvSpPr/>
          <p:nvPr/>
        </p:nvSpPr>
        <p:spPr bwMode="white">
          <a:xfrm>
            <a:off x="1864264" y="4184531"/>
            <a:ext cx="628363" cy="200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6AB7C88-E001-C5DD-9E2F-BEC1BFA9A347}"/>
              </a:ext>
            </a:extLst>
          </p:cNvPr>
          <p:cNvSpPr/>
          <p:nvPr/>
        </p:nvSpPr>
        <p:spPr bwMode="white">
          <a:xfrm>
            <a:off x="5862942" y="4184531"/>
            <a:ext cx="752132" cy="247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4287704C-8828-B410-25B0-48AD16114239}"/>
              </a:ext>
            </a:extLst>
          </p:cNvPr>
          <p:cNvSpPr/>
          <p:nvPr/>
        </p:nvSpPr>
        <p:spPr bwMode="white">
          <a:xfrm>
            <a:off x="9614082" y="4194055"/>
            <a:ext cx="990148" cy="238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2F3C364B-1578-B312-C820-417BCAA0A545}"/>
              </a:ext>
            </a:extLst>
          </p:cNvPr>
          <p:cNvSpPr/>
          <p:nvPr/>
        </p:nvSpPr>
        <p:spPr bwMode="white">
          <a:xfrm>
            <a:off x="2016595" y="5136986"/>
            <a:ext cx="875900" cy="247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159A402F-449E-1CAF-12BD-9EBF3BB30839}"/>
              </a:ext>
            </a:extLst>
          </p:cNvPr>
          <p:cNvSpPr/>
          <p:nvPr/>
        </p:nvSpPr>
        <p:spPr bwMode="white">
          <a:xfrm>
            <a:off x="6110479" y="5136986"/>
            <a:ext cx="1209123" cy="247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16AAD6D1-FEF9-22A3-E62D-FAC1DDDB8A84}"/>
              </a:ext>
            </a:extLst>
          </p:cNvPr>
          <p:cNvSpPr/>
          <p:nvPr/>
        </p:nvSpPr>
        <p:spPr bwMode="white">
          <a:xfrm>
            <a:off x="9271338" y="5136986"/>
            <a:ext cx="952066" cy="247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8DCE261B-5669-168E-92FD-7892173C4D29}"/>
              </a:ext>
            </a:extLst>
          </p:cNvPr>
          <p:cNvSpPr/>
          <p:nvPr/>
        </p:nvSpPr>
        <p:spPr bwMode="white">
          <a:xfrm>
            <a:off x="1692892" y="5603690"/>
            <a:ext cx="780694" cy="247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CCC781BB-7371-C9CC-E82A-728BEB340819}"/>
              </a:ext>
            </a:extLst>
          </p:cNvPr>
          <p:cNvSpPr/>
          <p:nvPr/>
        </p:nvSpPr>
        <p:spPr bwMode="white">
          <a:xfrm>
            <a:off x="5986710" y="5603690"/>
            <a:ext cx="894942" cy="247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27D4AB25-D88E-C29E-F62C-115226FA3BAE}"/>
              </a:ext>
            </a:extLst>
          </p:cNvPr>
          <p:cNvSpPr/>
          <p:nvPr/>
        </p:nvSpPr>
        <p:spPr bwMode="white">
          <a:xfrm>
            <a:off x="9461752" y="5603690"/>
            <a:ext cx="866380" cy="247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26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351076E-27A1-9D4C-FD79-658FD5245E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817200"/>
            <a:ext cx="11520000" cy="28531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8EBD972-0D14-D040-56B0-3A95DA885F86}"/>
              </a:ext>
            </a:extLst>
          </p:cNvPr>
          <p:cNvSpPr/>
          <p:nvPr/>
        </p:nvSpPr>
        <p:spPr bwMode="white">
          <a:xfrm>
            <a:off x="1900165" y="1399290"/>
            <a:ext cx="733090" cy="190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E4E3CCA-7FC2-F2D8-1BD8-EE8A36A9A7D1}"/>
              </a:ext>
            </a:extLst>
          </p:cNvPr>
          <p:cNvSpPr/>
          <p:nvPr/>
        </p:nvSpPr>
        <p:spPr bwMode="white">
          <a:xfrm>
            <a:off x="5870280" y="1399290"/>
            <a:ext cx="552198" cy="190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EF4326D-3FC7-3099-035C-78B5ABCAB728}"/>
              </a:ext>
            </a:extLst>
          </p:cNvPr>
          <p:cNvSpPr/>
          <p:nvPr/>
        </p:nvSpPr>
        <p:spPr bwMode="white">
          <a:xfrm>
            <a:off x="9021619" y="1408833"/>
            <a:ext cx="590280" cy="181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D936273-4108-D176-021F-7A35350B2AEA}"/>
              </a:ext>
            </a:extLst>
          </p:cNvPr>
          <p:cNvSpPr/>
          <p:nvPr/>
        </p:nvSpPr>
        <p:spPr bwMode="white">
          <a:xfrm>
            <a:off x="1862082" y="1866872"/>
            <a:ext cx="599801" cy="238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FB52076-1A7A-8DA3-DDD4-B6351394E76F}"/>
              </a:ext>
            </a:extLst>
          </p:cNvPr>
          <p:cNvSpPr/>
          <p:nvPr/>
        </p:nvSpPr>
        <p:spPr bwMode="white">
          <a:xfrm>
            <a:off x="5822677" y="1866872"/>
            <a:ext cx="552198" cy="190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8628883-36D3-87E6-08BC-6ED57751F46C}"/>
              </a:ext>
            </a:extLst>
          </p:cNvPr>
          <p:cNvSpPr/>
          <p:nvPr/>
        </p:nvSpPr>
        <p:spPr bwMode="white">
          <a:xfrm>
            <a:off x="9088264" y="1876414"/>
            <a:ext cx="390347" cy="181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ADF793B-7CAD-2461-6F82-CD43B0E5AD99}"/>
              </a:ext>
            </a:extLst>
          </p:cNvPr>
          <p:cNvSpPr/>
          <p:nvPr/>
        </p:nvSpPr>
        <p:spPr bwMode="white">
          <a:xfrm>
            <a:off x="1595504" y="2802034"/>
            <a:ext cx="533157" cy="2003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A11D9E5-1D84-AFDF-73C9-793A4F30B896}"/>
              </a:ext>
            </a:extLst>
          </p:cNvPr>
          <p:cNvSpPr/>
          <p:nvPr/>
        </p:nvSpPr>
        <p:spPr bwMode="white">
          <a:xfrm>
            <a:off x="5975008" y="2811577"/>
            <a:ext cx="828297" cy="190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580F777-1209-E729-9DFE-805F1804989D}"/>
              </a:ext>
            </a:extLst>
          </p:cNvPr>
          <p:cNvSpPr/>
          <p:nvPr/>
        </p:nvSpPr>
        <p:spPr bwMode="white">
          <a:xfrm>
            <a:off x="9269157" y="2811577"/>
            <a:ext cx="437950" cy="190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80D4155-4317-011E-8279-20B4B61F0299}"/>
              </a:ext>
            </a:extLst>
          </p:cNvPr>
          <p:cNvSpPr/>
          <p:nvPr/>
        </p:nvSpPr>
        <p:spPr bwMode="white">
          <a:xfrm>
            <a:off x="1919206" y="3288700"/>
            <a:ext cx="828297" cy="190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87AB8C9-ED98-7CD5-FF20-2EB2DB84C979}"/>
              </a:ext>
            </a:extLst>
          </p:cNvPr>
          <p:cNvSpPr/>
          <p:nvPr/>
        </p:nvSpPr>
        <p:spPr bwMode="white">
          <a:xfrm>
            <a:off x="5651305" y="3336413"/>
            <a:ext cx="533157" cy="190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7C2DF65-1B4E-0F17-4E86-B3994DD2E24C}"/>
              </a:ext>
            </a:extLst>
          </p:cNvPr>
          <p:cNvSpPr/>
          <p:nvPr/>
        </p:nvSpPr>
        <p:spPr bwMode="white">
          <a:xfrm>
            <a:off x="9012099" y="3288700"/>
            <a:ext cx="542677" cy="190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img_16777215">
            <a:extLst>
              <a:ext uri="{FF2B5EF4-FFF2-40B4-BE49-F238E27FC236}">
                <a16:creationId xmlns:a16="http://schemas.microsoft.com/office/drawing/2014/main" id="{84E1E1FE-D76E-EED3-5FB9-0DA3BE4C8A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8" y="3661897"/>
            <a:ext cx="11520000" cy="19254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261A0FC-1DC4-723C-2FA1-CD3537B19168}"/>
              </a:ext>
            </a:extLst>
          </p:cNvPr>
          <p:cNvSpPr/>
          <p:nvPr/>
        </p:nvSpPr>
        <p:spPr bwMode="white">
          <a:xfrm>
            <a:off x="1681188" y="4291019"/>
            <a:ext cx="542677" cy="200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88E6080A-E200-B701-C9B6-D64E1C1BF1AA}"/>
              </a:ext>
            </a:extLst>
          </p:cNvPr>
          <p:cNvSpPr/>
          <p:nvPr/>
        </p:nvSpPr>
        <p:spPr bwMode="white">
          <a:xfrm>
            <a:off x="5803635" y="4291019"/>
            <a:ext cx="799735" cy="200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659760F1-3EC3-BAF9-4D68-8F9F9454171F}"/>
              </a:ext>
            </a:extLst>
          </p:cNvPr>
          <p:cNvSpPr/>
          <p:nvPr/>
        </p:nvSpPr>
        <p:spPr bwMode="white">
          <a:xfrm>
            <a:off x="9335800" y="4291019"/>
            <a:ext cx="618842" cy="200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59AE2FD5-D398-6946-D345-8EF78C41A00C}"/>
              </a:ext>
            </a:extLst>
          </p:cNvPr>
          <p:cNvSpPr/>
          <p:nvPr/>
        </p:nvSpPr>
        <p:spPr bwMode="white">
          <a:xfrm>
            <a:off x="1757354" y="4758096"/>
            <a:ext cx="771173" cy="200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2EB31808-A073-5A06-1454-8285E296AFB4}"/>
              </a:ext>
            </a:extLst>
          </p:cNvPr>
          <p:cNvSpPr/>
          <p:nvPr/>
        </p:nvSpPr>
        <p:spPr bwMode="white">
          <a:xfrm>
            <a:off x="5794114" y="4758096"/>
            <a:ext cx="571239" cy="200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00C2850F-4948-EF1A-67FF-BEA7993AC3B5}"/>
              </a:ext>
            </a:extLst>
          </p:cNvPr>
          <p:cNvSpPr/>
          <p:nvPr/>
        </p:nvSpPr>
        <p:spPr bwMode="white">
          <a:xfrm>
            <a:off x="9307238" y="4758096"/>
            <a:ext cx="752131" cy="247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974966CC-7810-873E-40C2-6BA29EF20BA1}"/>
              </a:ext>
            </a:extLst>
          </p:cNvPr>
          <p:cNvSpPr/>
          <p:nvPr/>
        </p:nvSpPr>
        <p:spPr bwMode="white">
          <a:xfrm>
            <a:off x="2033453" y="5225172"/>
            <a:ext cx="856859" cy="200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36595192-F417-DCDE-89BE-F08193F060BC}"/>
              </a:ext>
            </a:extLst>
          </p:cNvPr>
          <p:cNvSpPr/>
          <p:nvPr/>
        </p:nvSpPr>
        <p:spPr bwMode="white">
          <a:xfrm>
            <a:off x="5851238" y="5225172"/>
            <a:ext cx="666446" cy="190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9406EC85-1512-7EBA-FFCF-15365045C986}"/>
              </a:ext>
            </a:extLst>
          </p:cNvPr>
          <p:cNvSpPr/>
          <p:nvPr/>
        </p:nvSpPr>
        <p:spPr bwMode="white">
          <a:xfrm>
            <a:off x="9545254" y="5225172"/>
            <a:ext cx="1094876" cy="200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9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A344A2-D881-AC87-2282-FB2D78F63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42433"/>
            <a:ext cx="11520000" cy="2956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46DB2F94-16BB-E540-7799-C5CD1685DC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3181577"/>
            <a:ext cx="11520000" cy="3504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152FCC1-44FC-8424-F18B-C94509D1FF51}"/>
              </a:ext>
            </a:extLst>
          </p:cNvPr>
          <p:cNvSpPr/>
          <p:nvPr/>
        </p:nvSpPr>
        <p:spPr bwMode="white">
          <a:xfrm>
            <a:off x="7698247" y="3667276"/>
            <a:ext cx="257057" cy="199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A7594CF-693A-3952-F7D3-2B5D04D8AB21}"/>
              </a:ext>
            </a:extLst>
          </p:cNvPr>
          <p:cNvSpPr/>
          <p:nvPr/>
        </p:nvSpPr>
        <p:spPr bwMode="white">
          <a:xfrm>
            <a:off x="1205157" y="4829144"/>
            <a:ext cx="228495" cy="190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F1EEEC5-1DA9-BBF5-51E5-C689CC8C79FD}"/>
              </a:ext>
            </a:extLst>
          </p:cNvPr>
          <p:cNvSpPr/>
          <p:nvPr/>
        </p:nvSpPr>
        <p:spPr bwMode="white">
          <a:xfrm>
            <a:off x="5222876" y="4829144"/>
            <a:ext cx="238016" cy="199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D06CD34-A94D-5AF7-01E3-FAE608F701C5}"/>
              </a:ext>
            </a:extLst>
          </p:cNvPr>
          <p:cNvSpPr/>
          <p:nvPr/>
        </p:nvSpPr>
        <p:spPr bwMode="white">
          <a:xfrm>
            <a:off x="10059371" y="4829144"/>
            <a:ext cx="180892" cy="219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79F2283-593B-F269-09DC-FEE2674D1A27}"/>
              </a:ext>
            </a:extLst>
          </p:cNvPr>
          <p:cNvSpPr/>
          <p:nvPr/>
        </p:nvSpPr>
        <p:spPr bwMode="white">
          <a:xfrm>
            <a:off x="4213685" y="5991013"/>
            <a:ext cx="247537" cy="190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1D82079-729E-AED5-2F3B-D5D55F820A89}"/>
              </a:ext>
            </a:extLst>
          </p:cNvPr>
          <p:cNvSpPr/>
          <p:nvPr/>
        </p:nvSpPr>
        <p:spPr bwMode="white">
          <a:xfrm>
            <a:off x="9621421" y="5991013"/>
            <a:ext cx="228495" cy="190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12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5694CE-D35E-3E00-C21F-D90F7C1BFC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921703"/>
            <a:ext cx="11520000" cy="4725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6F7580C-6F8D-A9E5-8B06-8325830A778A}"/>
              </a:ext>
            </a:extLst>
          </p:cNvPr>
          <p:cNvSpPr/>
          <p:nvPr/>
        </p:nvSpPr>
        <p:spPr bwMode="white">
          <a:xfrm>
            <a:off x="2795107" y="1398023"/>
            <a:ext cx="228495" cy="1905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D3D028F-BA49-49A7-A949-D93D8C106B64}"/>
              </a:ext>
            </a:extLst>
          </p:cNvPr>
          <p:cNvSpPr/>
          <p:nvPr/>
        </p:nvSpPr>
        <p:spPr bwMode="white">
          <a:xfrm>
            <a:off x="7698247" y="1398023"/>
            <a:ext cx="304661" cy="1905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81B6966-5E61-AE9D-BBE2-291D7E5EC9BE}"/>
              </a:ext>
            </a:extLst>
          </p:cNvPr>
          <p:cNvSpPr/>
          <p:nvPr/>
        </p:nvSpPr>
        <p:spPr bwMode="white">
          <a:xfrm>
            <a:off x="1214677" y="2560244"/>
            <a:ext cx="266578" cy="1905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23E650C-0488-6B74-C7A5-977748CB44A1}"/>
              </a:ext>
            </a:extLst>
          </p:cNvPr>
          <p:cNvSpPr/>
          <p:nvPr/>
        </p:nvSpPr>
        <p:spPr bwMode="white">
          <a:xfrm>
            <a:off x="7146049" y="2560244"/>
            <a:ext cx="161851" cy="1905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2AD2238-9FEE-F58E-CC5B-3C87D03D6031}"/>
              </a:ext>
            </a:extLst>
          </p:cNvPr>
          <p:cNvSpPr/>
          <p:nvPr/>
        </p:nvSpPr>
        <p:spPr bwMode="white">
          <a:xfrm>
            <a:off x="1347966" y="3760571"/>
            <a:ext cx="247537" cy="1905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49C2599-42F5-03FE-64B4-DE865B25F9F3}"/>
              </a:ext>
            </a:extLst>
          </p:cNvPr>
          <p:cNvSpPr/>
          <p:nvPr/>
        </p:nvSpPr>
        <p:spPr bwMode="white">
          <a:xfrm>
            <a:off x="5936925" y="3751045"/>
            <a:ext cx="228495" cy="200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019A41A-A8F4-1BC5-316B-09534AF44769}"/>
              </a:ext>
            </a:extLst>
          </p:cNvPr>
          <p:cNvSpPr/>
          <p:nvPr/>
        </p:nvSpPr>
        <p:spPr bwMode="white">
          <a:xfrm>
            <a:off x="2176264" y="4960898"/>
            <a:ext cx="218975" cy="1905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385B45-2533-7151-4348-74B65AD16D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30263"/>
            <a:ext cx="11520000" cy="37644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E8562E3-71B2-D8DC-06B6-5A3FC173611F}"/>
              </a:ext>
            </a:extLst>
          </p:cNvPr>
          <p:cNvSpPr/>
          <p:nvPr/>
        </p:nvSpPr>
        <p:spPr bwMode="white">
          <a:xfrm>
            <a:off x="5482115" y="1497373"/>
            <a:ext cx="228495" cy="190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B7E7405-00E4-7826-7569-E307330204B0}"/>
              </a:ext>
            </a:extLst>
          </p:cNvPr>
          <p:cNvSpPr/>
          <p:nvPr/>
        </p:nvSpPr>
        <p:spPr bwMode="white">
          <a:xfrm>
            <a:off x="10166280" y="1964350"/>
            <a:ext cx="228496" cy="190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D2A8F5E-6E8D-3B1D-F4C5-E0FDB75A64C9}"/>
              </a:ext>
            </a:extLst>
          </p:cNvPr>
          <p:cNvSpPr/>
          <p:nvPr/>
        </p:nvSpPr>
        <p:spPr bwMode="white">
          <a:xfrm>
            <a:off x="9871140" y="2421798"/>
            <a:ext cx="247537" cy="200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A543A57-8BF8-7876-BE55-B55A0056B288}"/>
              </a:ext>
            </a:extLst>
          </p:cNvPr>
          <p:cNvSpPr/>
          <p:nvPr/>
        </p:nvSpPr>
        <p:spPr bwMode="white">
          <a:xfrm>
            <a:off x="11270677" y="2898305"/>
            <a:ext cx="228496" cy="190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9C625D0-5BE6-3CA9-5197-BCBCE91908E8}"/>
              </a:ext>
            </a:extLst>
          </p:cNvPr>
          <p:cNvSpPr/>
          <p:nvPr/>
        </p:nvSpPr>
        <p:spPr bwMode="white">
          <a:xfrm>
            <a:off x="5396429" y="3822730"/>
            <a:ext cx="247537" cy="200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08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2024-01-22T06:18:44Z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