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1" r:id="rId4"/>
    <p:sldId id="270" r:id="rId5"/>
    <p:sldId id="269" r:id="rId6"/>
    <p:sldId id="268" r:id="rId7"/>
    <p:sldId id="267" r:id="rId8"/>
    <p:sldId id="266" r:id="rId9"/>
    <p:sldId id="264" r:id="rId10"/>
    <p:sldId id="263" r:id="rId11"/>
    <p:sldId id="262" r:id="rId12"/>
    <p:sldId id="261" r:id="rId13"/>
    <p:sldId id="260" r:id="rId14"/>
    <p:sldId id="25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739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F9A26D-9D97-E5F8-8509-161BFE2077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60000"/>
            <a:ext cx="11469327" cy="6377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0198C0-6AB0-32CA-7084-0E418837CD9D}"/>
              </a:ext>
            </a:extLst>
          </p:cNvPr>
          <p:cNvSpPr/>
          <p:nvPr/>
        </p:nvSpPr>
        <p:spPr bwMode="white">
          <a:xfrm>
            <a:off x="1341514" y="3240911"/>
            <a:ext cx="9260896" cy="626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3B22A18-B54F-C62A-54F8-C6897B958338}"/>
              </a:ext>
            </a:extLst>
          </p:cNvPr>
          <p:cNvSpPr/>
          <p:nvPr/>
        </p:nvSpPr>
        <p:spPr bwMode="white">
          <a:xfrm>
            <a:off x="1157468" y="5820000"/>
            <a:ext cx="5717894" cy="611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AB091EC-261D-657D-1B38-9051A00E7AF8}"/>
              </a:ext>
            </a:extLst>
          </p:cNvPr>
          <p:cNvSpPr/>
          <p:nvPr/>
        </p:nvSpPr>
        <p:spPr bwMode="white">
          <a:xfrm>
            <a:off x="7818380" y="5820000"/>
            <a:ext cx="1580263" cy="611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2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3CE91F-33CF-15DD-F61E-BAC14A4102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142885"/>
            <a:ext cx="11504051" cy="6539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F1C74B-3835-C6F6-EE4D-F140B133552C}"/>
              </a:ext>
            </a:extLst>
          </p:cNvPr>
          <p:cNvSpPr/>
          <p:nvPr/>
        </p:nvSpPr>
        <p:spPr bwMode="white">
          <a:xfrm>
            <a:off x="1423686" y="1689904"/>
            <a:ext cx="5798917" cy="703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82711D7-48A5-F234-6310-7F1D83AEF35B}"/>
              </a:ext>
            </a:extLst>
          </p:cNvPr>
          <p:cNvSpPr/>
          <p:nvPr/>
        </p:nvSpPr>
        <p:spPr bwMode="white">
          <a:xfrm>
            <a:off x="1423686" y="4421529"/>
            <a:ext cx="10162572" cy="556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C62BBA1-6471-5418-7F44-7EBE9FB7C0D8}"/>
              </a:ext>
            </a:extLst>
          </p:cNvPr>
          <p:cNvSpPr/>
          <p:nvPr/>
        </p:nvSpPr>
        <p:spPr bwMode="white">
          <a:xfrm>
            <a:off x="904450" y="5683171"/>
            <a:ext cx="1329464" cy="568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56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B52844-D5C7-A543-AEFD-0AC65B11B8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0E795E-9E89-625E-3231-7CD82BC448EC}"/>
              </a:ext>
            </a:extLst>
          </p:cNvPr>
          <p:cNvSpPr/>
          <p:nvPr/>
        </p:nvSpPr>
        <p:spPr bwMode="white">
          <a:xfrm>
            <a:off x="3414533" y="1921398"/>
            <a:ext cx="2829236" cy="601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871AE68-F16B-C405-CF71-9DFA4D3E1384}"/>
              </a:ext>
            </a:extLst>
          </p:cNvPr>
          <p:cNvSpPr/>
          <p:nvPr/>
        </p:nvSpPr>
        <p:spPr bwMode="white">
          <a:xfrm>
            <a:off x="9456516" y="1921397"/>
            <a:ext cx="2090261" cy="601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BF40E90-196E-9835-66D2-4B3F8540FEFB}"/>
              </a:ext>
            </a:extLst>
          </p:cNvPr>
          <p:cNvSpPr/>
          <p:nvPr/>
        </p:nvSpPr>
        <p:spPr bwMode="white">
          <a:xfrm>
            <a:off x="891251" y="3206187"/>
            <a:ext cx="3457905" cy="545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12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5C3457-AF50-124C-F762-25A9EBA2E1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81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6AECAF2-E4D4-75D9-1FCB-60C314384CE0}"/>
              </a:ext>
            </a:extLst>
          </p:cNvPr>
          <p:cNvSpPr/>
          <p:nvPr/>
        </p:nvSpPr>
        <p:spPr bwMode="white">
          <a:xfrm>
            <a:off x="1892826" y="3287211"/>
            <a:ext cx="2308784" cy="507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0579B1-B3C8-C1B2-B5DD-0DA651BEA0F2}"/>
              </a:ext>
            </a:extLst>
          </p:cNvPr>
          <p:cNvSpPr/>
          <p:nvPr/>
        </p:nvSpPr>
        <p:spPr bwMode="white">
          <a:xfrm>
            <a:off x="8553690" y="3252486"/>
            <a:ext cx="3102015" cy="612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581C155-9CA3-51FA-884F-72CD01ADD1E1}"/>
              </a:ext>
            </a:extLst>
          </p:cNvPr>
          <p:cNvSpPr/>
          <p:nvPr/>
        </p:nvSpPr>
        <p:spPr bwMode="white">
          <a:xfrm>
            <a:off x="940760" y="4684253"/>
            <a:ext cx="875900" cy="371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9ED7C50-457B-3494-C39B-251760F35EB8}"/>
              </a:ext>
            </a:extLst>
          </p:cNvPr>
          <p:cNvSpPr/>
          <p:nvPr/>
        </p:nvSpPr>
        <p:spPr bwMode="white">
          <a:xfrm>
            <a:off x="5072727" y="4684253"/>
            <a:ext cx="2151669" cy="466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9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D528A7B7-433B-613E-CCE6-4A40FFFBA7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3" b="59078"/>
          <a:stretch/>
        </p:blipFill>
        <p:spPr>
          <a:xfrm>
            <a:off x="2396064" y="2079072"/>
            <a:ext cx="7674528" cy="106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581" y="3521521"/>
            <a:ext cx="4919447" cy="811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C69C74-96AA-C7C6-8330-BDD36B5C24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09526"/>
            <a:ext cx="11480901" cy="6495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E932A8-6B53-CC08-C046-7F604BF0B002}"/>
              </a:ext>
            </a:extLst>
          </p:cNvPr>
          <p:cNvSpPr/>
          <p:nvPr/>
        </p:nvSpPr>
        <p:spPr bwMode="white">
          <a:xfrm>
            <a:off x="2522551" y="3125165"/>
            <a:ext cx="2882825" cy="593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EE1592-DEB5-2642-421B-3BF7BB311748}"/>
              </a:ext>
            </a:extLst>
          </p:cNvPr>
          <p:cNvSpPr/>
          <p:nvPr/>
        </p:nvSpPr>
        <p:spPr bwMode="white">
          <a:xfrm>
            <a:off x="2484686" y="4449151"/>
            <a:ext cx="1554879" cy="540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B28D1C-53CB-17B8-AFF0-ECF82D1CBDEE}"/>
              </a:ext>
            </a:extLst>
          </p:cNvPr>
          <p:cNvSpPr/>
          <p:nvPr/>
        </p:nvSpPr>
        <p:spPr bwMode="white">
          <a:xfrm>
            <a:off x="3156032" y="5719554"/>
            <a:ext cx="1172900" cy="565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4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0EBD68-64DC-6FAA-8298-9957A765ED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45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14F6A7B-3E4C-933B-5716-68541313F848}"/>
              </a:ext>
            </a:extLst>
          </p:cNvPr>
          <p:cNvSpPr/>
          <p:nvPr/>
        </p:nvSpPr>
        <p:spPr bwMode="white">
          <a:xfrm>
            <a:off x="2797289" y="845925"/>
            <a:ext cx="828297" cy="371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F00DA7-7AF4-8313-5FC5-5CCFC80E2619}"/>
              </a:ext>
            </a:extLst>
          </p:cNvPr>
          <p:cNvSpPr/>
          <p:nvPr/>
        </p:nvSpPr>
        <p:spPr bwMode="white">
          <a:xfrm>
            <a:off x="5034644" y="2036920"/>
            <a:ext cx="1656595" cy="476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84F0E4-1F82-1BC5-4E8A-4E3C82AED001}"/>
              </a:ext>
            </a:extLst>
          </p:cNvPr>
          <p:cNvSpPr/>
          <p:nvPr/>
        </p:nvSpPr>
        <p:spPr bwMode="white">
          <a:xfrm>
            <a:off x="2797289" y="3342251"/>
            <a:ext cx="2399206" cy="371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8285F2-6804-676D-2220-F607640DDE8A}"/>
              </a:ext>
            </a:extLst>
          </p:cNvPr>
          <p:cNvSpPr/>
          <p:nvPr/>
        </p:nvSpPr>
        <p:spPr bwMode="white">
          <a:xfrm>
            <a:off x="4482446" y="4542775"/>
            <a:ext cx="2494413" cy="466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5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D29FEF-837A-F4E4-8217-BCA97B06CF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60000"/>
            <a:ext cx="11469327" cy="6380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F7F176A-FA6B-7EB5-7F3F-8F69D1A497CE}"/>
              </a:ext>
            </a:extLst>
          </p:cNvPr>
          <p:cNvSpPr/>
          <p:nvPr/>
        </p:nvSpPr>
        <p:spPr bwMode="white">
          <a:xfrm>
            <a:off x="2465121" y="1967697"/>
            <a:ext cx="694767" cy="553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7A897C-BC45-AEC2-EC47-554AF5122F03}"/>
              </a:ext>
            </a:extLst>
          </p:cNvPr>
          <p:cNvSpPr/>
          <p:nvPr/>
        </p:nvSpPr>
        <p:spPr bwMode="white">
          <a:xfrm>
            <a:off x="2520745" y="3223209"/>
            <a:ext cx="1831335" cy="624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10F37F2-5456-F52D-D640-388DB58DE359}"/>
              </a:ext>
            </a:extLst>
          </p:cNvPr>
          <p:cNvSpPr/>
          <p:nvPr/>
        </p:nvSpPr>
        <p:spPr bwMode="white">
          <a:xfrm>
            <a:off x="3389323" y="4550089"/>
            <a:ext cx="1854009" cy="581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1EF0FD-0837-4744-0154-2BBA00D49F06}"/>
              </a:ext>
            </a:extLst>
          </p:cNvPr>
          <p:cNvSpPr/>
          <p:nvPr/>
        </p:nvSpPr>
        <p:spPr bwMode="white">
          <a:xfrm>
            <a:off x="3389323" y="5833654"/>
            <a:ext cx="2004480" cy="589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5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54E4C3-40DE-4D35-EC31-F442CD10CF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59999"/>
            <a:ext cx="11446177" cy="6375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B05DB23-94F9-3C6E-79C5-442ECBB9326B}"/>
              </a:ext>
            </a:extLst>
          </p:cNvPr>
          <p:cNvSpPr/>
          <p:nvPr/>
        </p:nvSpPr>
        <p:spPr bwMode="white">
          <a:xfrm>
            <a:off x="2778589" y="706056"/>
            <a:ext cx="3911578" cy="600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C4A862-8830-7BD1-BD79-DB1DDB4BED6C}"/>
              </a:ext>
            </a:extLst>
          </p:cNvPr>
          <p:cNvSpPr/>
          <p:nvPr/>
        </p:nvSpPr>
        <p:spPr bwMode="white">
          <a:xfrm>
            <a:off x="2483577" y="2007878"/>
            <a:ext cx="1301345" cy="59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AD86A8D-DFC2-2CC5-78E2-840268385813}"/>
              </a:ext>
            </a:extLst>
          </p:cNvPr>
          <p:cNvSpPr/>
          <p:nvPr/>
        </p:nvSpPr>
        <p:spPr bwMode="white">
          <a:xfrm>
            <a:off x="3222994" y="3299909"/>
            <a:ext cx="2437026" cy="605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C45144-9AF4-5A97-0D70-9502BDA258B7}"/>
              </a:ext>
            </a:extLst>
          </p:cNvPr>
          <p:cNvSpPr/>
          <p:nvPr/>
        </p:nvSpPr>
        <p:spPr bwMode="white">
          <a:xfrm>
            <a:off x="3222994" y="4591940"/>
            <a:ext cx="5064479" cy="573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3E9F2E-33D0-A754-55B1-434550BA216A}"/>
              </a:ext>
            </a:extLst>
          </p:cNvPr>
          <p:cNvSpPr/>
          <p:nvPr/>
        </p:nvSpPr>
        <p:spPr bwMode="white">
          <a:xfrm>
            <a:off x="2231090" y="5883971"/>
            <a:ext cx="5095685" cy="570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4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61B539-FB08-9B11-4919-C17B43895A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7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B3E9BFB-C817-7489-65C4-2B0176768300}"/>
              </a:ext>
            </a:extLst>
          </p:cNvPr>
          <p:cNvSpPr/>
          <p:nvPr/>
        </p:nvSpPr>
        <p:spPr bwMode="white">
          <a:xfrm>
            <a:off x="3730314" y="836545"/>
            <a:ext cx="1113917" cy="514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D6F30E-F960-D4E5-F525-A0063A7E19E5}"/>
              </a:ext>
            </a:extLst>
          </p:cNvPr>
          <p:cNvSpPr/>
          <p:nvPr/>
        </p:nvSpPr>
        <p:spPr bwMode="white">
          <a:xfrm>
            <a:off x="2797289" y="2123216"/>
            <a:ext cx="1104396" cy="514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8B5C32-24B7-4085-60CB-D81FAF9493A9}"/>
              </a:ext>
            </a:extLst>
          </p:cNvPr>
          <p:cNvSpPr/>
          <p:nvPr/>
        </p:nvSpPr>
        <p:spPr bwMode="white">
          <a:xfrm>
            <a:off x="3187636" y="3419419"/>
            <a:ext cx="4608000" cy="505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612E6D-9FF5-773E-8182-75A91495669C}"/>
              </a:ext>
            </a:extLst>
          </p:cNvPr>
          <p:cNvSpPr/>
          <p:nvPr/>
        </p:nvSpPr>
        <p:spPr bwMode="white">
          <a:xfrm>
            <a:off x="3406611" y="4725152"/>
            <a:ext cx="552198" cy="495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17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F5284B-3AC0-DEDC-C15D-FED4655CA4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8" y="82207"/>
            <a:ext cx="11520000" cy="2426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AC322B8-B6BA-7CA3-0B1D-0FA6E01415B8}"/>
              </a:ext>
            </a:extLst>
          </p:cNvPr>
          <p:cNvSpPr/>
          <p:nvPr/>
        </p:nvSpPr>
        <p:spPr bwMode="white">
          <a:xfrm>
            <a:off x="3961613" y="1916142"/>
            <a:ext cx="3627371" cy="372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C082A59F-A1E8-A4FA-402F-1F9D492DAA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8" y="2728269"/>
            <a:ext cx="11520000" cy="3831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92C8D9-5749-638C-0D13-FEB47E76FFD1}"/>
              </a:ext>
            </a:extLst>
          </p:cNvPr>
          <p:cNvSpPr/>
          <p:nvPr/>
        </p:nvSpPr>
        <p:spPr bwMode="white">
          <a:xfrm>
            <a:off x="4028257" y="3071398"/>
            <a:ext cx="3208462" cy="476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6424AE-9682-890E-B87C-E0850AD24F13}"/>
              </a:ext>
            </a:extLst>
          </p:cNvPr>
          <p:cNvSpPr/>
          <p:nvPr/>
        </p:nvSpPr>
        <p:spPr bwMode="white">
          <a:xfrm>
            <a:off x="2876257" y="4367666"/>
            <a:ext cx="2027900" cy="467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1F62519-DD33-BE6E-D2CA-1CF96C0EC69D}"/>
              </a:ext>
            </a:extLst>
          </p:cNvPr>
          <p:cNvSpPr/>
          <p:nvPr/>
        </p:nvSpPr>
        <p:spPr bwMode="white">
          <a:xfrm>
            <a:off x="3437976" y="5663934"/>
            <a:ext cx="2513454" cy="371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6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9F0D57-1A0F-77F6-04D4-EB762D7CCD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31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EDE7827-0361-C95A-24FD-25BA404B93C8}"/>
              </a:ext>
            </a:extLst>
          </p:cNvPr>
          <p:cNvSpPr/>
          <p:nvPr/>
        </p:nvSpPr>
        <p:spPr bwMode="white">
          <a:xfrm>
            <a:off x="3920727" y="751037"/>
            <a:ext cx="2361123" cy="47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FB7C65-FFAA-6DF6-6FBB-91B8D5875E65}"/>
              </a:ext>
            </a:extLst>
          </p:cNvPr>
          <p:cNvSpPr/>
          <p:nvPr/>
        </p:nvSpPr>
        <p:spPr bwMode="white">
          <a:xfrm>
            <a:off x="3920727" y="2009988"/>
            <a:ext cx="3706989" cy="505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9CF4D5-1BA8-0C21-A64E-D5F2D8768ADD}"/>
              </a:ext>
            </a:extLst>
          </p:cNvPr>
          <p:cNvSpPr/>
          <p:nvPr/>
        </p:nvSpPr>
        <p:spPr bwMode="white">
          <a:xfrm>
            <a:off x="3482776" y="3288014"/>
            <a:ext cx="1104396" cy="49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901A3C3-DC93-5E3D-E294-EFE9AB272B7E}"/>
              </a:ext>
            </a:extLst>
          </p:cNvPr>
          <p:cNvSpPr/>
          <p:nvPr/>
        </p:nvSpPr>
        <p:spPr bwMode="white">
          <a:xfrm>
            <a:off x="4215867" y="4566040"/>
            <a:ext cx="2799074" cy="515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4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2024-01-22T05:57:06Z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