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3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2" d="100"/>
          <a:sy n="62" d="100"/>
        </p:scale>
        <p:origin x="898" y="59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08851E8-8410-AFC7-398D-6F5A8A2C1B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74378" b="5983"/>
          <a:stretch/>
        </p:blipFill>
        <p:spPr>
          <a:xfrm>
            <a:off x="4176755" y="3325622"/>
            <a:ext cx="4113146" cy="10997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D528A7B7-433B-613E-CCE6-4A40FFFBA7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83" b="59078"/>
          <a:stretch/>
        </p:blipFill>
        <p:spPr>
          <a:xfrm>
            <a:off x="2396064" y="2079072"/>
            <a:ext cx="7674528" cy="10664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B28C3B7-B76D-36B7-FB31-DAB743DA6C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977838"/>
            <a:ext cx="11520000" cy="37090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84D5AD8-D56C-8373-6148-F7F5258BD29D}"/>
              </a:ext>
            </a:extLst>
          </p:cNvPr>
          <p:cNvSpPr/>
          <p:nvPr/>
        </p:nvSpPr>
        <p:spPr bwMode="white">
          <a:xfrm>
            <a:off x="10416746" y="916052"/>
            <a:ext cx="1463254" cy="6285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87CB1C9-35EA-47EB-C84F-C2E2ADAC78D5}"/>
              </a:ext>
            </a:extLst>
          </p:cNvPr>
          <p:cNvSpPr/>
          <p:nvPr/>
        </p:nvSpPr>
        <p:spPr bwMode="white">
          <a:xfrm>
            <a:off x="1112132" y="1816905"/>
            <a:ext cx="228495" cy="1906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AAC5612-667B-D601-C3CF-4F42846BFB45}"/>
              </a:ext>
            </a:extLst>
          </p:cNvPr>
          <p:cNvSpPr/>
          <p:nvPr/>
        </p:nvSpPr>
        <p:spPr bwMode="white">
          <a:xfrm>
            <a:off x="1112132" y="2417601"/>
            <a:ext cx="228495" cy="1906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F19C4A6-2841-1980-1AFD-BECEA4475740}"/>
              </a:ext>
            </a:extLst>
          </p:cNvPr>
          <p:cNvSpPr/>
          <p:nvPr/>
        </p:nvSpPr>
        <p:spPr bwMode="white">
          <a:xfrm>
            <a:off x="1112132" y="3027832"/>
            <a:ext cx="238016" cy="2002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9739D78-F3C3-859C-5663-3B3C0A522183}"/>
              </a:ext>
            </a:extLst>
          </p:cNvPr>
          <p:cNvSpPr/>
          <p:nvPr/>
        </p:nvSpPr>
        <p:spPr bwMode="white">
          <a:xfrm>
            <a:off x="1112132" y="3628528"/>
            <a:ext cx="238016" cy="1906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4506E53-BA65-243A-6245-D1CF14FB3CC2}"/>
              </a:ext>
            </a:extLst>
          </p:cNvPr>
          <p:cNvSpPr/>
          <p:nvPr/>
        </p:nvSpPr>
        <p:spPr bwMode="white">
          <a:xfrm>
            <a:off x="1102611" y="4238759"/>
            <a:ext cx="247537" cy="1906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451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708A9A5-3AEB-F514-21A8-B47B387BB1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13" y="1051979"/>
            <a:ext cx="11520000" cy="28076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09F5FE0-CE83-990C-9302-81FEF814ECB0}"/>
              </a:ext>
            </a:extLst>
          </p:cNvPr>
          <p:cNvSpPr/>
          <p:nvPr/>
        </p:nvSpPr>
        <p:spPr bwMode="white">
          <a:xfrm>
            <a:off x="1622398" y="3343928"/>
            <a:ext cx="228495" cy="1909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3A68738-9581-272F-6116-060BB3154205}"/>
              </a:ext>
            </a:extLst>
          </p:cNvPr>
          <p:cNvSpPr/>
          <p:nvPr/>
        </p:nvSpPr>
        <p:spPr bwMode="white">
          <a:xfrm>
            <a:off x="3707423" y="3343928"/>
            <a:ext cx="218975" cy="1909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838D86A9-25E0-5668-BFF7-902FF7D5E1CE}"/>
              </a:ext>
            </a:extLst>
          </p:cNvPr>
          <p:cNvSpPr/>
          <p:nvPr/>
        </p:nvSpPr>
        <p:spPr bwMode="white">
          <a:xfrm>
            <a:off x="5773407" y="3343928"/>
            <a:ext cx="228495" cy="1909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C543F042-0FA2-AAFA-550C-B4C9B45B6EA8}"/>
              </a:ext>
            </a:extLst>
          </p:cNvPr>
          <p:cNvSpPr/>
          <p:nvPr/>
        </p:nvSpPr>
        <p:spPr bwMode="white">
          <a:xfrm>
            <a:off x="7858432" y="3343928"/>
            <a:ext cx="218975" cy="1909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93503EC9-C067-363E-D339-5A4DF973CAD5}"/>
              </a:ext>
            </a:extLst>
          </p:cNvPr>
          <p:cNvSpPr/>
          <p:nvPr/>
        </p:nvSpPr>
        <p:spPr bwMode="white">
          <a:xfrm>
            <a:off x="9933936" y="3343928"/>
            <a:ext cx="218975" cy="1909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9409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DDAAACD-5C16-3BD3-133D-67D0683A61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3" y="644205"/>
            <a:ext cx="11520000" cy="55573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FA7D1FF-516D-D5BF-D885-DF98B120E7E5}"/>
              </a:ext>
            </a:extLst>
          </p:cNvPr>
          <p:cNvSpPr/>
          <p:nvPr/>
        </p:nvSpPr>
        <p:spPr bwMode="white">
          <a:xfrm>
            <a:off x="1099775" y="1511653"/>
            <a:ext cx="238016" cy="2001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2133A8B-D4E8-13A4-371D-C346E5305707}"/>
              </a:ext>
            </a:extLst>
          </p:cNvPr>
          <p:cNvSpPr/>
          <p:nvPr/>
        </p:nvSpPr>
        <p:spPr bwMode="white">
          <a:xfrm>
            <a:off x="1099775" y="2121726"/>
            <a:ext cx="228495" cy="1906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95C5C2F-158A-EEF3-2FA8-01971D6AB867}"/>
              </a:ext>
            </a:extLst>
          </p:cNvPr>
          <p:cNvSpPr/>
          <p:nvPr/>
        </p:nvSpPr>
        <p:spPr bwMode="white">
          <a:xfrm>
            <a:off x="1099775" y="2731799"/>
            <a:ext cx="238016" cy="2001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8393A7A-C40D-C019-824E-45070B23696B}"/>
              </a:ext>
            </a:extLst>
          </p:cNvPr>
          <p:cNvSpPr/>
          <p:nvPr/>
        </p:nvSpPr>
        <p:spPr bwMode="white">
          <a:xfrm>
            <a:off x="1090254" y="3961478"/>
            <a:ext cx="247537" cy="1906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0F7AD8F-E90B-F19B-2D1A-C073F723AD6B}"/>
              </a:ext>
            </a:extLst>
          </p:cNvPr>
          <p:cNvSpPr/>
          <p:nvPr/>
        </p:nvSpPr>
        <p:spPr bwMode="white">
          <a:xfrm>
            <a:off x="1099775" y="5181625"/>
            <a:ext cx="238016" cy="2001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4110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4356161-FDC9-8D51-2001-86CC338BAE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6" y="841913"/>
            <a:ext cx="11520000" cy="37255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F613A87-11E6-F39C-9C6C-0E75200F1D5A}"/>
              </a:ext>
            </a:extLst>
          </p:cNvPr>
          <p:cNvSpPr/>
          <p:nvPr/>
        </p:nvSpPr>
        <p:spPr bwMode="white">
          <a:xfrm>
            <a:off x="3134360" y="1794751"/>
            <a:ext cx="628363" cy="1905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92FD757-A589-B3E6-E7F2-EA88A4E0E668}"/>
              </a:ext>
            </a:extLst>
          </p:cNvPr>
          <p:cNvSpPr/>
          <p:nvPr/>
        </p:nvSpPr>
        <p:spPr bwMode="white">
          <a:xfrm>
            <a:off x="4876641" y="1794751"/>
            <a:ext cx="647404" cy="1905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719CE83-2E8B-490B-C49F-93BCA4601242}"/>
              </a:ext>
            </a:extLst>
          </p:cNvPr>
          <p:cNvSpPr/>
          <p:nvPr/>
        </p:nvSpPr>
        <p:spPr bwMode="white">
          <a:xfrm>
            <a:off x="2801137" y="2356926"/>
            <a:ext cx="780694" cy="1905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4ADC315-BA6A-5CC7-229E-BFF9E473C3B6}"/>
              </a:ext>
            </a:extLst>
          </p:cNvPr>
          <p:cNvSpPr/>
          <p:nvPr/>
        </p:nvSpPr>
        <p:spPr bwMode="white">
          <a:xfrm>
            <a:off x="7590029" y="2356926"/>
            <a:ext cx="514115" cy="1905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68BFFB7-81CD-BFB8-2373-A4354F857341}"/>
              </a:ext>
            </a:extLst>
          </p:cNvPr>
          <p:cNvSpPr/>
          <p:nvPr/>
        </p:nvSpPr>
        <p:spPr bwMode="white">
          <a:xfrm>
            <a:off x="3248608" y="2966743"/>
            <a:ext cx="380826" cy="1905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0438F81-CCB8-7E2E-CE2F-80B3D6B5FB71}"/>
              </a:ext>
            </a:extLst>
          </p:cNvPr>
          <p:cNvSpPr/>
          <p:nvPr/>
        </p:nvSpPr>
        <p:spPr bwMode="white">
          <a:xfrm>
            <a:off x="4210195" y="2966743"/>
            <a:ext cx="894942" cy="1905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0895788A-26D2-BB70-F84E-F571CAC8A4A9}"/>
              </a:ext>
            </a:extLst>
          </p:cNvPr>
          <p:cNvSpPr/>
          <p:nvPr/>
        </p:nvSpPr>
        <p:spPr bwMode="white">
          <a:xfrm>
            <a:off x="3439021" y="3576560"/>
            <a:ext cx="542677" cy="2477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53A9278C-6277-3E48-9BD2-D4DF64EC9C04}"/>
              </a:ext>
            </a:extLst>
          </p:cNvPr>
          <p:cNvSpPr/>
          <p:nvPr/>
        </p:nvSpPr>
        <p:spPr bwMode="white">
          <a:xfrm>
            <a:off x="4571980" y="3576560"/>
            <a:ext cx="1266247" cy="2000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5DCF60A5-E9E8-C199-620F-0807F4F18CE5}"/>
              </a:ext>
            </a:extLst>
          </p:cNvPr>
          <p:cNvSpPr/>
          <p:nvPr/>
        </p:nvSpPr>
        <p:spPr bwMode="white">
          <a:xfrm>
            <a:off x="3020112" y="4195905"/>
            <a:ext cx="837818" cy="2382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E551461A-4CDB-3B60-DC17-69CBDCCFAEF2}"/>
              </a:ext>
            </a:extLst>
          </p:cNvPr>
          <p:cNvSpPr/>
          <p:nvPr/>
        </p:nvSpPr>
        <p:spPr bwMode="white">
          <a:xfrm>
            <a:off x="4781434" y="4205433"/>
            <a:ext cx="1123438" cy="2286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165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2024-01-22T05:51:24Z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