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157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D3F86B-EE16-DB7C-1BC7-8B1437169A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75" b="1053"/>
          <a:stretch/>
        </p:blipFill>
        <p:spPr>
          <a:xfrm>
            <a:off x="1509928" y="3297163"/>
            <a:ext cx="9710592" cy="1295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528A7B7-433B-613E-CCE6-4A40FFFBA7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3" b="59078"/>
          <a:stretch/>
        </p:blipFill>
        <p:spPr>
          <a:xfrm>
            <a:off x="2396064" y="2079072"/>
            <a:ext cx="7674528" cy="106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E03B51-C860-ABB6-9D6A-206BEE8DA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0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E2D360-C1AB-6BC3-D90C-F55E966A9F9A}"/>
              </a:ext>
            </a:extLst>
          </p:cNvPr>
          <p:cNvSpPr/>
          <p:nvPr/>
        </p:nvSpPr>
        <p:spPr bwMode="white">
          <a:xfrm>
            <a:off x="4920396" y="2988719"/>
            <a:ext cx="714049" cy="190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357D006-69DE-C914-8907-E74B26F0B9B3}"/>
              </a:ext>
            </a:extLst>
          </p:cNvPr>
          <p:cNvSpPr/>
          <p:nvPr/>
        </p:nvSpPr>
        <p:spPr bwMode="white">
          <a:xfrm>
            <a:off x="7005421" y="2941098"/>
            <a:ext cx="1190082" cy="238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E6A656F5-0552-0455-39D4-E9629AF90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0" y="3750667"/>
            <a:ext cx="11520000" cy="2828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20AEA5F-3884-1D1B-7271-BE4E7965D72B}"/>
              </a:ext>
            </a:extLst>
          </p:cNvPr>
          <p:cNvSpPr/>
          <p:nvPr/>
        </p:nvSpPr>
        <p:spPr bwMode="white">
          <a:xfrm>
            <a:off x="4121721" y="4360135"/>
            <a:ext cx="1551867" cy="247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616A5E5-6B53-D43C-EFCE-4300B482A1E5}"/>
              </a:ext>
            </a:extLst>
          </p:cNvPr>
          <p:cNvSpPr/>
          <p:nvPr/>
        </p:nvSpPr>
        <p:spPr bwMode="white">
          <a:xfrm>
            <a:off x="7577721" y="4360135"/>
            <a:ext cx="1142479" cy="199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576FE1F-9814-1695-99A6-FC856589DB11}"/>
              </a:ext>
            </a:extLst>
          </p:cNvPr>
          <p:cNvSpPr/>
          <p:nvPr/>
        </p:nvSpPr>
        <p:spPr bwMode="white">
          <a:xfrm>
            <a:off x="6330514" y="5531456"/>
            <a:ext cx="1732760" cy="199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27EDA5B-CD75-5179-2816-67B9A2AB23AA}"/>
              </a:ext>
            </a:extLst>
          </p:cNvPr>
          <p:cNvSpPr/>
          <p:nvPr/>
        </p:nvSpPr>
        <p:spPr bwMode="white">
          <a:xfrm>
            <a:off x="4607275" y="5959988"/>
            <a:ext cx="1808925" cy="228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0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7E9AD6-EF4C-5E3D-15EB-7C73A18E9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1054"/>
            <a:ext cx="11520000" cy="5073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6E600C-C620-7AA9-848D-F4146CDDC30C}"/>
              </a:ext>
            </a:extLst>
          </p:cNvPr>
          <p:cNvSpPr/>
          <p:nvPr/>
        </p:nvSpPr>
        <p:spPr bwMode="white">
          <a:xfrm>
            <a:off x="1340628" y="1908716"/>
            <a:ext cx="4503272" cy="247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89F51B-937F-0B7B-A80A-54C5BD30138A}"/>
              </a:ext>
            </a:extLst>
          </p:cNvPr>
          <p:cNvSpPr/>
          <p:nvPr/>
        </p:nvSpPr>
        <p:spPr bwMode="white">
          <a:xfrm>
            <a:off x="1340628" y="2824252"/>
            <a:ext cx="2999008" cy="247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3FF708-4977-311C-7D51-75136F22B4CA}"/>
              </a:ext>
            </a:extLst>
          </p:cNvPr>
          <p:cNvSpPr/>
          <p:nvPr/>
        </p:nvSpPr>
        <p:spPr bwMode="white">
          <a:xfrm>
            <a:off x="1340628" y="3739788"/>
            <a:ext cx="2789553" cy="247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7D19ADF-1FAF-D5E9-74D0-3E0B460883E5}"/>
              </a:ext>
            </a:extLst>
          </p:cNvPr>
          <p:cNvSpPr/>
          <p:nvPr/>
        </p:nvSpPr>
        <p:spPr bwMode="white">
          <a:xfrm>
            <a:off x="1340628" y="4655325"/>
            <a:ext cx="3989157" cy="247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E1E6164-84CE-A8E3-98EE-214A9CF2108E}"/>
              </a:ext>
            </a:extLst>
          </p:cNvPr>
          <p:cNvSpPr/>
          <p:nvPr/>
        </p:nvSpPr>
        <p:spPr bwMode="white">
          <a:xfrm>
            <a:off x="1340628" y="5542250"/>
            <a:ext cx="3113256" cy="228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0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7EBCAB-3112-FF70-F5C5-DF451D85E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5" y="900328"/>
            <a:ext cx="11520000" cy="466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8ECEF7-B606-8285-B770-CE855EDE8297}"/>
              </a:ext>
            </a:extLst>
          </p:cNvPr>
          <p:cNvSpPr/>
          <p:nvPr/>
        </p:nvSpPr>
        <p:spPr bwMode="white">
          <a:xfrm>
            <a:off x="1125987" y="3380289"/>
            <a:ext cx="228495" cy="190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6AD1D5-017C-E466-0154-E184078A2A5A}"/>
              </a:ext>
            </a:extLst>
          </p:cNvPr>
          <p:cNvSpPr/>
          <p:nvPr/>
        </p:nvSpPr>
        <p:spPr bwMode="white">
          <a:xfrm>
            <a:off x="1125987" y="3838128"/>
            <a:ext cx="228495" cy="190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10204A-B4E0-3956-0664-597012EF1D6A}"/>
              </a:ext>
            </a:extLst>
          </p:cNvPr>
          <p:cNvSpPr/>
          <p:nvPr/>
        </p:nvSpPr>
        <p:spPr bwMode="white">
          <a:xfrm>
            <a:off x="1125987" y="4286429"/>
            <a:ext cx="238016" cy="200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346A09-CAAE-13C0-C2B2-9C3D5DF76684}"/>
              </a:ext>
            </a:extLst>
          </p:cNvPr>
          <p:cNvSpPr/>
          <p:nvPr/>
        </p:nvSpPr>
        <p:spPr bwMode="white">
          <a:xfrm>
            <a:off x="1116466" y="4744268"/>
            <a:ext cx="247537" cy="200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951225D-01CD-4ADC-2B75-17AA5D1BE1F1}"/>
              </a:ext>
            </a:extLst>
          </p:cNvPr>
          <p:cNvSpPr/>
          <p:nvPr/>
        </p:nvSpPr>
        <p:spPr bwMode="white">
          <a:xfrm>
            <a:off x="1125987" y="5211645"/>
            <a:ext cx="228495" cy="190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7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