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51E5F6-9995-22AF-BAAC-3F53B2153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7" b="13222"/>
          <a:stretch/>
        </p:blipFill>
        <p:spPr>
          <a:xfrm>
            <a:off x="3185561" y="3393486"/>
            <a:ext cx="6095534" cy="103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2E75E6-BBD2-5356-8939-954698641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4457"/>
            <a:ext cx="11520000" cy="444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CA767D-DFE6-E22A-4ACA-23F09EA0EC9F}"/>
              </a:ext>
            </a:extLst>
          </p:cNvPr>
          <p:cNvSpPr/>
          <p:nvPr/>
        </p:nvSpPr>
        <p:spPr bwMode="white">
          <a:xfrm>
            <a:off x="3416132" y="2682267"/>
            <a:ext cx="533157" cy="14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FC8142-C234-0B55-65D0-BE417787714C}"/>
              </a:ext>
            </a:extLst>
          </p:cNvPr>
          <p:cNvSpPr/>
          <p:nvPr/>
        </p:nvSpPr>
        <p:spPr bwMode="white">
          <a:xfrm>
            <a:off x="3130512" y="3177683"/>
            <a:ext cx="476033" cy="20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1D3B6F-A382-5520-4D6C-9C7371FCB46C}"/>
              </a:ext>
            </a:extLst>
          </p:cNvPr>
          <p:cNvSpPr/>
          <p:nvPr/>
        </p:nvSpPr>
        <p:spPr bwMode="white">
          <a:xfrm>
            <a:off x="4787107" y="3739790"/>
            <a:ext cx="685487" cy="19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E49A63-C2EF-A45A-F64C-15FC03B3DC63}"/>
              </a:ext>
            </a:extLst>
          </p:cNvPr>
          <p:cNvSpPr/>
          <p:nvPr/>
        </p:nvSpPr>
        <p:spPr bwMode="white">
          <a:xfrm>
            <a:off x="3901685" y="4282842"/>
            <a:ext cx="904462" cy="190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50E8A6-11BA-B277-6401-D2126BD23016}"/>
              </a:ext>
            </a:extLst>
          </p:cNvPr>
          <p:cNvSpPr/>
          <p:nvPr/>
        </p:nvSpPr>
        <p:spPr bwMode="white">
          <a:xfrm>
            <a:off x="4701421" y="4825894"/>
            <a:ext cx="771173" cy="20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A5CC53-6282-F461-934B-0E737B491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3" y="650285"/>
            <a:ext cx="11520000" cy="5524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FEF84B-C355-D115-2296-D30D47F94A74}"/>
              </a:ext>
            </a:extLst>
          </p:cNvPr>
          <p:cNvSpPr/>
          <p:nvPr/>
        </p:nvSpPr>
        <p:spPr bwMode="white">
          <a:xfrm>
            <a:off x="5049625" y="1926590"/>
            <a:ext cx="228495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135E6B-7EB4-DA9A-7704-3AD95C1CBA3F}"/>
              </a:ext>
            </a:extLst>
          </p:cNvPr>
          <p:cNvSpPr/>
          <p:nvPr/>
        </p:nvSpPr>
        <p:spPr bwMode="white">
          <a:xfrm>
            <a:off x="3040766" y="2469496"/>
            <a:ext cx="238016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9B2BC6-5FDA-82ED-D06D-6235A0DC784D}"/>
              </a:ext>
            </a:extLst>
          </p:cNvPr>
          <p:cNvSpPr/>
          <p:nvPr/>
        </p:nvSpPr>
        <p:spPr bwMode="white">
          <a:xfrm>
            <a:off x="5059146" y="3021927"/>
            <a:ext cx="238016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BF1E54-2D36-36BE-D934-8E93C4EA3E3C}"/>
              </a:ext>
            </a:extLst>
          </p:cNvPr>
          <p:cNvSpPr/>
          <p:nvPr/>
        </p:nvSpPr>
        <p:spPr bwMode="white">
          <a:xfrm>
            <a:off x="5535179" y="4117264"/>
            <a:ext cx="228495" cy="19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8DAB8F-F185-6D2B-2F9C-E9CABB6D2283}"/>
              </a:ext>
            </a:extLst>
          </p:cNvPr>
          <p:cNvSpPr/>
          <p:nvPr/>
        </p:nvSpPr>
        <p:spPr bwMode="white">
          <a:xfrm>
            <a:off x="2069658" y="5755506"/>
            <a:ext cx="238016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4D4DCB-2833-813E-6A43-EF555F47E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77337EC9-A22E-6F57-4A10-F8278E3F8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4" y="3696913"/>
            <a:ext cx="11520000" cy="268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27D107-1780-3DB8-3099-06C5A9DF72E3}"/>
              </a:ext>
            </a:extLst>
          </p:cNvPr>
          <p:cNvSpPr/>
          <p:nvPr/>
        </p:nvSpPr>
        <p:spPr bwMode="white">
          <a:xfrm>
            <a:off x="1177654" y="3858938"/>
            <a:ext cx="21897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ED13E2-20F4-634D-511C-ADFDCB993444}"/>
              </a:ext>
            </a:extLst>
          </p:cNvPr>
          <p:cNvSpPr/>
          <p:nvPr/>
        </p:nvSpPr>
        <p:spPr bwMode="white">
          <a:xfrm>
            <a:off x="1177654" y="4411733"/>
            <a:ext cx="21897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E2FA60-B4C8-4259-947F-C91F28701E99}"/>
              </a:ext>
            </a:extLst>
          </p:cNvPr>
          <p:cNvSpPr/>
          <p:nvPr/>
        </p:nvSpPr>
        <p:spPr bwMode="white">
          <a:xfrm>
            <a:off x="1177654" y="4954996"/>
            <a:ext cx="22849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136C30-7595-2FB9-9B11-4CEEF992FDDA}"/>
              </a:ext>
            </a:extLst>
          </p:cNvPr>
          <p:cNvSpPr/>
          <p:nvPr/>
        </p:nvSpPr>
        <p:spPr bwMode="white">
          <a:xfrm>
            <a:off x="1177654" y="5507791"/>
            <a:ext cx="22849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6C4F51-723D-5049-0870-A28311FE4608}"/>
              </a:ext>
            </a:extLst>
          </p:cNvPr>
          <p:cNvSpPr/>
          <p:nvPr/>
        </p:nvSpPr>
        <p:spPr bwMode="white">
          <a:xfrm>
            <a:off x="1177654" y="6051054"/>
            <a:ext cx="22849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