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2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D0646D-8C4B-5483-BF7C-F4E6A12DCF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30" b="11116"/>
          <a:stretch/>
        </p:blipFill>
        <p:spPr>
          <a:xfrm>
            <a:off x="1248203" y="3350335"/>
            <a:ext cx="9970249" cy="1071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D528A7B7-433B-613E-CCE6-4A40FFFBA7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83" b="59078"/>
          <a:stretch/>
        </p:blipFill>
        <p:spPr>
          <a:xfrm>
            <a:off x="2396064" y="2079072"/>
            <a:ext cx="7674528" cy="1066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6DB4C2A-FA41-6067-8203-E446F3DDD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817200"/>
            <a:ext cx="11520000" cy="252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084C6D-198D-C772-ECF7-5B50410C3D43}"/>
              </a:ext>
            </a:extLst>
          </p:cNvPr>
          <p:cNvSpPr/>
          <p:nvPr/>
        </p:nvSpPr>
        <p:spPr bwMode="white">
          <a:xfrm>
            <a:off x="1699576" y="2962308"/>
            <a:ext cx="856859" cy="247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82738E1-19CE-F588-0522-631A6063AE96}"/>
              </a:ext>
            </a:extLst>
          </p:cNvPr>
          <p:cNvSpPr/>
          <p:nvPr/>
        </p:nvSpPr>
        <p:spPr bwMode="white">
          <a:xfrm>
            <a:off x="4174948" y="2962308"/>
            <a:ext cx="1275768" cy="190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5060B3A-7802-416E-8D8F-C4B7BDEA50D5}"/>
              </a:ext>
            </a:extLst>
          </p:cNvPr>
          <p:cNvSpPr/>
          <p:nvPr/>
        </p:nvSpPr>
        <p:spPr bwMode="white">
          <a:xfrm>
            <a:off x="7164436" y="2962308"/>
            <a:ext cx="647404" cy="190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730CFDA-20A6-D15F-9AE6-929A42DCBD8F}"/>
              </a:ext>
            </a:extLst>
          </p:cNvPr>
          <p:cNvSpPr/>
          <p:nvPr/>
        </p:nvSpPr>
        <p:spPr bwMode="white">
          <a:xfrm>
            <a:off x="10144403" y="3009977"/>
            <a:ext cx="1113917" cy="1430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C8EBB244-A239-79CA-620E-948CB6CF00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3" y="3343660"/>
            <a:ext cx="11520000" cy="2493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A9C25EB-A82E-4C33-EBD0-0605D359FBB4}"/>
              </a:ext>
            </a:extLst>
          </p:cNvPr>
          <p:cNvSpPr/>
          <p:nvPr/>
        </p:nvSpPr>
        <p:spPr bwMode="white">
          <a:xfrm>
            <a:off x="3384733" y="4480488"/>
            <a:ext cx="1190082" cy="248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501BBE-95FF-BE86-264D-672DFB609FBF}"/>
              </a:ext>
            </a:extLst>
          </p:cNvPr>
          <p:cNvSpPr/>
          <p:nvPr/>
        </p:nvSpPr>
        <p:spPr bwMode="white">
          <a:xfrm>
            <a:off x="5888667" y="4490042"/>
            <a:ext cx="1428099" cy="238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5C06C68-71EC-48A8-67D1-F0DC7EF5A110}"/>
              </a:ext>
            </a:extLst>
          </p:cNvPr>
          <p:cNvSpPr/>
          <p:nvPr/>
        </p:nvSpPr>
        <p:spPr bwMode="white">
          <a:xfrm>
            <a:off x="3384733" y="4967701"/>
            <a:ext cx="1504264" cy="248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12C50CE-40B7-FA14-C731-D6F72E5C2D54}"/>
              </a:ext>
            </a:extLst>
          </p:cNvPr>
          <p:cNvSpPr/>
          <p:nvPr/>
        </p:nvSpPr>
        <p:spPr bwMode="white">
          <a:xfrm>
            <a:off x="5888667" y="4967701"/>
            <a:ext cx="1847008" cy="248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0C04C02-2C53-D363-1B97-9FBCB55558D6}"/>
              </a:ext>
            </a:extLst>
          </p:cNvPr>
          <p:cNvSpPr/>
          <p:nvPr/>
        </p:nvSpPr>
        <p:spPr bwMode="white">
          <a:xfrm>
            <a:off x="3384733" y="5445360"/>
            <a:ext cx="1589950" cy="257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8EB45681-5CE8-DAEA-71C4-816E0C11363A}"/>
              </a:ext>
            </a:extLst>
          </p:cNvPr>
          <p:cNvSpPr/>
          <p:nvPr/>
        </p:nvSpPr>
        <p:spPr bwMode="white">
          <a:xfrm>
            <a:off x="5888667" y="5454913"/>
            <a:ext cx="1704198" cy="248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9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A7DC6E3-FED1-A821-21E2-069379233E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98215"/>
            <a:ext cx="11520000" cy="3423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6D1052D-1905-3A2C-145D-C0E9FA412731}"/>
              </a:ext>
            </a:extLst>
          </p:cNvPr>
          <p:cNvSpPr/>
          <p:nvPr/>
        </p:nvSpPr>
        <p:spPr bwMode="white">
          <a:xfrm>
            <a:off x="3140033" y="2625218"/>
            <a:ext cx="3284628" cy="2479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DFF9BB2-91E6-28BA-2DA3-EA4670EE4698}"/>
              </a:ext>
            </a:extLst>
          </p:cNvPr>
          <p:cNvSpPr/>
          <p:nvPr/>
        </p:nvSpPr>
        <p:spPr bwMode="white">
          <a:xfrm>
            <a:off x="3140033" y="3140211"/>
            <a:ext cx="2275438" cy="2098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D77F174-1622-61EC-FBD4-22975D50F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5" y="3726067"/>
            <a:ext cx="11520000" cy="2948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402548-C528-5E0C-4D8E-E79448B529C1}"/>
              </a:ext>
            </a:extLst>
          </p:cNvPr>
          <p:cNvSpPr/>
          <p:nvPr/>
        </p:nvSpPr>
        <p:spPr bwMode="white">
          <a:xfrm>
            <a:off x="3134567" y="4079090"/>
            <a:ext cx="4398545" cy="276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1050E23-3BE3-4C78-AEB4-D5EE82BF6EDF}"/>
              </a:ext>
            </a:extLst>
          </p:cNvPr>
          <p:cNvSpPr/>
          <p:nvPr/>
        </p:nvSpPr>
        <p:spPr bwMode="white">
          <a:xfrm>
            <a:off x="3134567" y="4584773"/>
            <a:ext cx="3322710" cy="24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B63734-454E-954E-E075-4522A2C58226}"/>
              </a:ext>
            </a:extLst>
          </p:cNvPr>
          <p:cNvSpPr/>
          <p:nvPr/>
        </p:nvSpPr>
        <p:spPr bwMode="white">
          <a:xfrm>
            <a:off x="3125046" y="5538892"/>
            <a:ext cx="4284297" cy="267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F376D1A-34CE-515F-7798-AC23013BEB22}"/>
              </a:ext>
            </a:extLst>
          </p:cNvPr>
          <p:cNvSpPr/>
          <p:nvPr/>
        </p:nvSpPr>
        <p:spPr bwMode="white">
          <a:xfrm>
            <a:off x="3134567" y="6044575"/>
            <a:ext cx="3408396" cy="248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DA4E66B-3C0C-FFA8-9DF2-420AADAA67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4" y="916054"/>
            <a:ext cx="11520000" cy="44574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1FAB8DC-ED59-6529-616A-54D5363C8715}"/>
              </a:ext>
            </a:extLst>
          </p:cNvPr>
          <p:cNvSpPr/>
          <p:nvPr/>
        </p:nvSpPr>
        <p:spPr bwMode="white">
          <a:xfrm>
            <a:off x="1328272" y="2049474"/>
            <a:ext cx="2960925" cy="209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36255C7-1C24-8219-025A-EE975DA6AD57}"/>
              </a:ext>
            </a:extLst>
          </p:cNvPr>
          <p:cNvSpPr/>
          <p:nvPr/>
        </p:nvSpPr>
        <p:spPr bwMode="white">
          <a:xfrm>
            <a:off x="1328272" y="2992404"/>
            <a:ext cx="2780033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4CB56DA-2E41-082A-2DDB-75FCC72916E8}"/>
              </a:ext>
            </a:extLst>
          </p:cNvPr>
          <p:cNvSpPr/>
          <p:nvPr/>
        </p:nvSpPr>
        <p:spPr bwMode="white">
          <a:xfrm>
            <a:off x="1328272" y="3992482"/>
            <a:ext cx="3256066" cy="238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97945E4-1AFE-C0E8-8BF6-089D9559BB98}"/>
              </a:ext>
            </a:extLst>
          </p:cNvPr>
          <p:cNvSpPr/>
          <p:nvPr/>
        </p:nvSpPr>
        <p:spPr bwMode="white">
          <a:xfrm>
            <a:off x="1328272" y="4925887"/>
            <a:ext cx="3322710" cy="2762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956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2024-01-22T05:48:09Z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