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2CAF7D-0A11-9CC3-ACD4-FA7E164A8E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60" b="5877"/>
          <a:stretch/>
        </p:blipFill>
        <p:spPr>
          <a:xfrm>
            <a:off x="2396064" y="3315353"/>
            <a:ext cx="7849651" cy="1318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528A7B7-433B-613E-CCE6-4A40FFFBA7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3" b="59078"/>
          <a:stretch/>
        </p:blipFill>
        <p:spPr>
          <a:xfrm>
            <a:off x="2396064" y="2079072"/>
            <a:ext cx="7674528" cy="106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615CE1-E8E7-6888-4834-68917035F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1" y="95552"/>
            <a:ext cx="11520000" cy="3117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285AF08-D13A-4EDD-FBA1-055D2E567195}"/>
              </a:ext>
            </a:extLst>
          </p:cNvPr>
          <p:cNvSpPr/>
          <p:nvPr/>
        </p:nvSpPr>
        <p:spPr bwMode="white">
          <a:xfrm>
            <a:off x="1164383" y="724824"/>
            <a:ext cx="228495" cy="190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EFAC90-4849-B17A-EAF8-B67E744A5DB2}"/>
              </a:ext>
            </a:extLst>
          </p:cNvPr>
          <p:cNvSpPr/>
          <p:nvPr/>
        </p:nvSpPr>
        <p:spPr bwMode="white">
          <a:xfrm>
            <a:off x="1164383" y="1601992"/>
            <a:ext cx="228495" cy="190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A40908-C049-7491-F7CC-6685D3506B3A}"/>
              </a:ext>
            </a:extLst>
          </p:cNvPr>
          <p:cNvSpPr/>
          <p:nvPr/>
        </p:nvSpPr>
        <p:spPr bwMode="white">
          <a:xfrm>
            <a:off x="1164383" y="2479160"/>
            <a:ext cx="228495" cy="190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63B21AC-F17D-776E-A54C-4F9BD238B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39" y="3213312"/>
            <a:ext cx="11520000" cy="3527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B3516F-C218-0FDE-12F6-A10C89A689BE}"/>
              </a:ext>
            </a:extLst>
          </p:cNvPr>
          <p:cNvSpPr/>
          <p:nvPr/>
        </p:nvSpPr>
        <p:spPr bwMode="white">
          <a:xfrm>
            <a:off x="1194258" y="3356303"/>
            <a:ext cx="247537" cy="190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04019E8-22F9-EDF4-DA40-D253351E110F}"/>
              </a:ext>
            </a:extLst>
          </p:cNvPr>
          <p:cNvSpPr/>
          <p:nvPr/>
        </p:nvSpPr>
        <p:spPr bwMode="white">
          <a:xfrm>
            <a:off x="1194258" y="5110331"/>
            <a:ext cx="247537" cy="200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17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4A767D-14E3-B510-46E3-CBAB6315C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3" y="660445"/>
            <a:ext cx="11520000" cy="5363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F5244D-43A8-F3D0-BCC3-AE71C8CBEFA8}"/>
              </a:ext>
            </a:extLst>
          </p:cNvPr>
          <p:cNvSpPr/>
          <p:nvPr/>
        </p:nvSpPr>
        <p:spPr bwMode="white">
          <a:xfrm>
            <a:off x="1125195" y="1298675"/>
            <a:ext cx="238016" cy="200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C9309B-FEE5-3604-4C26-F613D103F963}"/>
              </a:ext>
            </a:extLst>
          </p:cNvPr>
          <p:cNvSpPr/>
          <p:nvPr/>
        </p:nvSpPr>
        <p:spPr bwMode="white">
          <a:xfrm>
            <a:off x="1125195" y="1746389"/>
            <a:ext cx="228495" cy="190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CD6BF5-CB4D-75BA-0A5E-FCFD2733A48D}"/>
              </a:ext>
            </a:extLst>
          </p:cNvPr>
          <p:cNvSpPr/>
          <p:nvPr/>
        </p:nvSpPr>
        <p:spPr bwMode="white">
          <a:xfrm>
            <a:off x="1125195" y="2184578"/>
            <a:ext cx="228495" cy="190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243780-E744-F459-FB6F-011B5A92753B}"/>
              </a:ext>
            </a:extLst>
          </p:cNvPr>
          <p:cNvSpPr/>
          <p:nvPr/>
        </p:nvSpPr>
        <p:spPr bwMode="white">
          <a:xfrm>
            <a:off x="1115674" y="2622766"/>
            <a:ext cx="247537" cy="190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6E7EBE-C7A3-A7A4-C588-F6078C8B77F4}"/>
              </a:ext>
            </a:extLst>
          </p:cNvPr>
          <p:cNvSpPr/>
          <p:nvPr/>
        </p:nvSpPr>
        <p:spPr bwMode="white">
          <a:xfrm>
            <a:off x="1115674" y="3060954"/>
            <a:ext cx="247537" cy="190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77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59ED8B-0650-DB7C-93BA-D8F7FC903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3" y="869452"/>
            <a:ext cx="11520000" cy="3721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1CD61E-D723-95B2-544C-1A363E9726A0}"/>
              </a:ext>
            </a:extLst>
          </p:cNvPr>
          <p:cNvSpPr/>
          <p:nvPr/>
        </p:nvSpPr>
        <p:spPr bwMode="white">
          <a:xfrm>
            <a:off x="3219740" y="1556491"/>
            <a:ext cx="228495" cy="190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23D41B-D25C-DA9C-88C5-54FCB345E7D6}"/>
              </a:ext>
            </a:extLst>
          </p:cNvPr>
          <p:cNvSpPr/>
          <p:nvPr/>
        </p:nvSpPr>
        <p:spPr bwMode="white">
          <a:xfrm>
            <a:off x="1705955" y="2434375"/>
            <a:ext cx="247537" cy="190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2E19D7-EADC-160B-47DD-FB408C80332A}"/>
              </a:ext>
            </a:extLst>
          </p:cNvPr>
          <p:cNvSpPr/>
          <p:nvPr/>
        </p:nvSpPr>
        <p:spPr bwMode="white">
          <a:xfrm>
            <a:off x="4371740" y="2873317"/>
            <a:ext cx="257057" cy="190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77C9162-0B20-721D-81D9-E0BFDD6D1D40}"/>
              </a:ext>
            </a:extLst>
          </p:cNvPr>
          <p:cNvSpPr/>
          <p:nvPr/>
        </p:nvSpPr>
        <p:spPr bwMode="white">
          <a:xfrm>
            <a:off x="4685922" y="3312259"/>
            <a:ext cx="238016" cy="200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69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2024-01-22T05:46:37Z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