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5D73D-011E-B75E-835D-CF19B9253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1" b="11578"/>
          <a:stretch/>
        </p:blipFill>
        <p:spPr>
          <a:xfrm>
            <a:off x="1409437" y="3331066"/>
            <a:ext cx="10040442" cy="115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596200-C2CE-B74E-79C0-DCE280AB3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1304"/>
            <a:ext cx="11520000" cy="515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EC8194-2D53-D689-0B79-754FF3D1446D}"/>
              </a:ext>
            </a:extLst>
          </p:cNvPr>
          <p:cNvSpPr/>
          <p:nvPr/>
        </p:nvSpPr>
        <p:spPr bwMode="white">
          <a:xfrm>
            <a:off x="1112132" y="1472849"/>
            <a:ext cx="238016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59AC67-3562-5ECF-0AF4-2C0D44F1CC91}"/>
              </a:ext>
            </a:extLst>
          </p:cNvPr>
          <p:cNvSpPr/>
          <p:nvPr/>
        </p:nvSpPr>
        <p:spPr bwMode="white">
          <a:xfrm>
            <a:off x="1112132" y="2616575"/>
            <a:ext cx="228495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5DC8D0-1D00-F870-3D89-73EE4937A84A}"/>
              </a:ext>
            </a:extLst>
          </p:cNvPr>
          <p:cNvSpPr/>
          <p:nvPr/>
        </p:nvSpPr>
        <p:spPr bwMode="white">
          <a:xfrm>
            <a:off x="1102611" y="3741238"/>
            <a:ext cx="247537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CAD3A4-1052-6EEA-B9E8-5021A85E6C70}"/>
              </a:ext>
            </a:extLst>
          </p:cNvPr>
          <p:cNvSpPr/>
          <p:nvPr/>
        </p:nvSpPr>
        <p:spPr bwMode="white">
          <a:xfrm>
            <a:off x="1112132" y="4884964"/>
            <a:ext cx="238016" cy="1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5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DABCC7-3805-6ED7-2B0F-9D4F3A6F3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850331"/>
            <a:ext cx="11520000" cy="422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CD13AD-CD7C-B663-2CAC-DA47DA38E40D}"/>
              </a:ext>
            </a:extLst>
          </p:cNvPr>
          <p:cNvSpPr/>
          <p:nvPr/>
        </p:nvSpPr>
        <p:spPr bwMode="white">
          <a:xfrm>
            <a:off x="5476326" y="2965993"/>
            <a:ext cx="1009190" cy="23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ED3F1A6-472B-5EF6-6E7B-1E7260B7DF06}"/>
              </a:ext>
            </a:extLst>
          </p:cNvPr>
          <p:cNvSpPr/>
          <p:nvPr/>
        </p:nvSpPr>
        <p:spPr bwMode="white">
          <a:xfrm>
            <a:off x="3400822" y="3575914"/>
            <a:ext cx="504595" cy="1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E8BAEA5-3025-806F-494F-43E8B2F32B75}"/>
              </a:ext>
            </a:extLst>
          </p:cNvPr>
          <p:cNvSpPr/>
          <p:nvPr/>
        </p:nvSpPr>
        <p:spPr bwMode="white">
          <a:xfrm>
            <a:off x="4695632" y="4147714"/>
            <a:ext cx="399867" cy="19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999578-AB32-F667-3BF8-FD26A4517CEE}"/>
              </a:ext>
            </a:extLst>
          </p:cNvPr>
          <p:cNvSpPr/>
          <p:nvPr/>
        </p:nvSpPr>
        <p:spPr bwMode="white">
          <a:xfrm>
            <a:off x="3200888" y="4662335"/>
            <a:ext cx="647404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BF404AF-6304-F4D3-78B0-076352AF1272}"/>
              </a:ext>
            </a:extLst>
          </p:cNvPr>
          <p:cNvSpPr/>
          <p:nvPr/>
        </p:nvSpPr>
        <p:spPr bwMode="white">
          <a:xfrm>
            <a:off x="4571863" y="4662335"/>
            <a:ext cx="352264" cy="19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588738F-759F-9E48-B0AC-980DF28C5A3D}"/>
              </a:ext>
            </a:extLst>
          </p:cNvPr>
          <p:cNvSpPr/>
          <p:nvPr/>
        </p:nvSpPr>
        <p:spPr bwMode="white">
          <a:xfrm>
            <a:off x="8380128" y="4709985"/>
            <a:ext cx="314181" cy="200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7EA7EF-0B97-5EEA-2D44-7DE577EFF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349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248DB2-4AB8-16E3-5B3F-EEB56B5A4CB3}"/>
              </a:ext>
            </a:extLst>
          </p:cNvPr>
          <p:cNvSpPr/>
          <p:nvPr/>
        </p:nvSpPr>
        <p:spPr bwMode="white">
          <a:xfrm>
            <a:off x="1902347" y="1770272"/>
            <a:ext cx="304661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B05F0F-E3EC-AF6F-27AD-0A600E5F76BA}"/>
              </a:ext>
            </a:extLst>
          </p:cNvPr>
          <p:cNvSpPr/>
          <p:nvPr/>
        </p:nvSpPr>
        <p:spPr bwMode="white">
          <a:xfrm>
            <a:off x="7176793" y="1741677"/>
            <a:ext cx="742611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7558A5-1D09-18B0-DBD2-CAC8206B0766}"/>
              </a:ext>
            </a:extLst>
          </p:cNvPr>
          <p:cNvSpPr/>
          <p:nvPr/>
        </p:nvSpPr>
        <p:spPr bwMode="white">
          <a:xfrm>
            <a:off x="2873454" y="2332649"/>
            <a:ext cx="552198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B2B843-3410-0128-691D-510E7583A0D2}"/>
              </a:ext>
            </a:extLst>
          </p:cNvPr>
          <p:cNvSpPr/>
          <p:nvPr/>
        </p:nvSpPr>
        <p:spPr bwMode="white">
          <a:xfrm>
            <a:off x="9023801" y="2389840"/>
            <a:ext cx="580760" cy="1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F5298C-6755-B10A-7214-965F96674ABB}"/>
              </a:ext>
            </a:extLst>
          </p:cNvPr>
          <p:cNvSpPr/>
          <p:nvPr/>
        </p:nvSpPr>
        <p:spPr bwMode="white">
          <a:xfrm>
            <a:off x="4815669" y="2961749"/>
            <a:ext cx="561719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F6E22D-2FD1-37D7-8991-39EBB6C88F97}"/>
              </a:ext>
            </a:extLst>
          </p:cNvPr>
          <p:cNvSpPr/>
          <p:nvPr/>
        </p:nvSpPr>
        <p:spPr bwMode="white">
          <a:xfrm>
            <a:off x="9433190" y="2904558"/>
            <a:ext cx="342743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0D0074-52C5-0A02-FE12-F93067B6102B}"/>
              </a:ext>
            </a:extLst>
          </p:cNvPr>
          <p:cNvSpPr/>
          <p:nvPr/>
        </p:nvSpPr>
        <p:spPr bwMode="white">
          <a:xfrm>
            <a:off x="5120330" y="3476467"/>
            <a:ext cx="714049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2F8B02-6D32-36FF-0D40-CAAC7176DFE4}"/>
              </a:ext>
            </a:extLst>
          </p:cNvPr>
          <p:cNvSpPr/>
          <p:nvPr/>
        </p:nvSpPr>
        <p:spPr bwMode="white">
          <a:xfrm>
            <a:off x="11175471" y="3524126"/>
            <a:ext cx="333223" cy="1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507A221-8DF1-E70F-7614-85FF4BDD23B6}"/>
              </a:ext>
            </a:extLst>
          </p:cNvPr>
          <p:cNvSpPr/>
          <p:nvPr/>
        </p:nvSpPr>
        <p:spPr bwMode="white">
          <a:xfrm>
            <a:off x="6548429" y="4010249"/>
            <a:ext cx="971107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3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D6C176-E242-4BED-A8AB-741CB4E19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1062365"/>
            <a:ext cx="11520000" cy="2923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23F9D8-C1F7-BD3B-2168-C1D569C1C625}"/>
              </a:ext>
            </a:extLst>
          </p:cNvPr>
          <p:cNvSpPr/>
          <p:nvPr/>
        </p:nvSpPr>
        <p:spPr bwMode="white">
          <a:xfrm>
            <a:off x="4688169" y="2414564"/>
            <a:ext cx="587424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DD33C6-FADE-6D21-9A44-8E37CE952F21}"/>
              </a:ext>
            </a:extLst>
          </p:cNvPr>
          <p:cNvSpPr/>
          <p:nvPr/>
        </p:nvSpPr>
        <p:spPr bwMode="white">
          <a:xfrm>
            <a:off x="4688169" y="2985916"/>
            <a:ext cx="6397884" cy="2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4CBA92-1A20-33E6-551E-FCE4972EF183}"/>
              </a:ext>
            </a:extLst>
          </p:cNvPr>
          <p:cNvSpPr/>
          <p:nvPr/>
        </p:nvSpPr>
        <p:spPr bwMode="white">
          <a:xfrm>
            <a:off x="4688169" y="3557268"/>
            <a:ext cx="5921851" cy="2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5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