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8"/>
  </p:notesMasterIdLst>
  <p:sldIdLst>
    <p:sldId id="256" r:id="rId2"/>
    <p:sldId id="258" r:id="rId3"/>
    <p:sldId id="264" r:id="rId4"/>
    <p:sldId id="262" r:id="rId5"/>
    <p:sldId id="261" r:id="rId6"/>
    <p:sldId id="259" r:id="rId7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65" d="100"/>
          <a:sy n="65" d="100"/>
        </p:scale>
        <p:origin x="773" y="52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2024/1/22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635" y="0"/>
            <a:ext cx="12192000" cy="69265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392C9DE0-9271-F301-3324-124F37EC798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251" b="7579"/>
          <a:stretch/>
        </p:blipFill>
        <p:spPr>
          <a:xfrm>
            <a:off x="2810123" y="3267323"/>
            <a:ext cx="6333877" cy="117722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>
            <a:extLst>
              <a:ext uri="{FF2B5EF4-FFF2-40B4-BE49-F238E27FC236}">
                <a16:creationId xmlns:a16="http://schemas.microsoft.com/office/drawing/2014/main" id="{483E2E19-C750-C8D6-B830-65B1ACA7661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230" b="55113"/>
          <a:stretch/>
        </p:blipFill>
        <p:spPr>
          <a:xfrm>
            <a:off x="2359488" y="1884000"/>
            <a:ext cx="7723296" cy="119752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8C8F5F94-63DD-85A0-A2BF-B84E9A63F0B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82205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650DA442-1EB0-0661-A117-75FCB95994E3}"/>
              </a:ext>
            </a:extLst>
          </p:cNvPr>
          <p:cNvSpPr/>
          <p:nvPr/>
        </p:nvSpPr>
        <p:spPr bwMode="white">
          <a:xfrm>
            <a:off x="1102611" y="1103442"/>
            <a:ext cx="247537" cy="19062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10017EF8-EFF8-799E-16D7-D995CD59A173}"/>
              </a:ext>
            </a:extLst>
          </p:cNvPr>
          <p:cNvSpPr/>
          <p:nvPr/>
        </p:nvSpPr>
        <p:spPr bwMode="white">
          <a:xfrm>
            <a:off x="1112132" y="2199543"/>
            <a:ext cx="228495" cy="19062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28C8DB7F-6E67-034B-11FE-FA0C12A800BC}"/>
              </a:ext>
            </a:extLst>
          </p:cNvPr>
          <p:cNvSpPr/>
          <p:nvPr/>
        </p:nvSpPr>
        <p:spPr bwMode="white">
          <a:xfrm>
            <a:off x="1102611" y="3286112"/>
            <a:ext cx="257057" cy="20015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img_16777215">
            <a:extLst>
              <a:ext uri="{FF2B5EF4-FFF2-40B4-BE49-F238E27FC236}">
                <a16:creationId xmlns:a16="http://schemas.microsoft.com/office/drawing/2014/main" id="{8F930EA0-7AE2-5312-AB30-5C91B1A7C86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676" y="4182056"/>
            <a:ext cx="11520000" cy="218639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80078067-C687-DB74-D8F4-00F547B56D21}"/>
              </a:ext>
            </a:extLst>
          </p:cNvPr>
          <p:cNvSpPr/>
          <p:nvPr/>
        </p:nvSpPr>
        <p:spPr bwMode="white">
          <a:xfrm>
            <a:off x="1098295" y="4382555"/>
            <a:ext cx="238016" cy="2004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CD7142E2-6ECE-693B-3A4B-58D02AC0C4BC}"/>
              </a:ext>
            </a:extLst>
          </p:cNvPr>
          <p:cNvSpPr/>
          <p:nvPr/>
        </p:nvSpPr>
        <p:spPr bwMode="white">
          <a:xfrm>
            <a:off x="1098295" y="5480528"/>
            <a:ext cx="238016" cy="2004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93435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5DA1C1C8-2DF7-A404-F1DC-F900FFF8521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061" y="910985"/>
            <a:ext cx="11520000" cy="397112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0EB639D0-FEF1-853B-3D28-B598AEE5526F}"/>
              </a:ext>
            </a:extLst>
          </p:cNvPr>
          <p:cNvSpPr/>
          <p:nvPr/>
        </p:nvSpPr>
        <p:spPr bwMode="white">
          <a:xfrm>
            <a:off x="4869168" y="1710924"/>
            <a:ext cx="742611" cy="21903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3B983A28-5556-C49D-4A50-E57C0AC4DB9C}"/>
              </a:ext>
            </a:extLst>
          </p:cNvPr>
          <p:cNvSpPr/>
          <p:nvPr/>
        </p:nvSpPr>
        <p:spPr bwMode="white">
          <a:xfrm>
            <a:off x="3241135" y="2291833"/>
            <a:ext cx="752132" cy="23807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C6960E32-5585-8C38-681C-53FB75951B61}"/>
              </a:ext>
            </a:extLst>
          </p:cNvPr>
          <p:cNvSpPr/>
          <p:nvPr/>
        </p:nvSpPr>
        <p:spPr bwMode="white">
          <a:xfrm>
            <a:off x="4440738" y="2834649"/>
            <a:ext cx="304661" cy="1904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FF56A220-897F-37F8-E935-3B56413CDC91}"/>
              </a:ext>
            </a:extLst>
          </p:cNvPr>
          <p:cNvSpPr/>
          <p:nvPr/>
        </p:nvSpPr>
        <p:spPr bwMode="white">
          <a:xfrm>
            <a:off x="2041532" y="3386988"/>
            <a:ext cx="390347" cy="1904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458F553D-8E82-7EA1-8F6F-A303DCDDD966}"/>
              </a:ext>
            </a:extLst>
          </p:cNvPr>
          <p:cNvSpPr/>
          <p:nvPr/>
        </p:nvSpPr>
        <p:spPr bwMode="white">
          <a:xfrm>
            <a:off x="3526755" y="3929804"/>
            <a:ext cx="418909" cy="1904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3A8C3342-C4D5-8B38-4622-67BAC4658B90}"/>
              </a:ext>
            </a:extLst>
          </p:cNvPr>
          <p:cNvSpPr/>
          <p:nvPr/>
        </p:nvSpPr>
        <p:spPr bwMode="white">
          <a:xfrm>
            <a:off x="3764771" y="4472620"/>
            <a:ext cx="656925" cy="19998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29627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507B5792-33F0-9376-9979-5CDD00979B4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32928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6" name="img_16777215">
            <a:extLst>
              <a:ext uri="{FF2B5EF4-FFF2-40B4-BE49-F238E27FC236}">
                <a16:creationId xmlns:a16="http://schemas.microsoft.com/office/drawing/2014/main" id="{45D43378-2BEF-1866-5EF1-FBD4F48D509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092" y="3689288"/>
            <a:ext cx="11520000" cy="266260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FA454F1C-01DF-BB08-0E8F-69BFF077864F}"/>
              </a:ext>
            </a:extLst>
          </p:cNvPr>
          <p:cNvSpPr/>
          <p:nvPr/>
        </p:nvSpPr>
        <p:spPr bwMode="white">
          <a:xfrm>
            <a:off x="1159232" y="3861068"/>
            <a:ext cx="228495" cy="19086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6260EA32-658E-236A-06B8-3C148FAF838F}"/>
              </a:ext>
            </a:extLst>
          </p:cNvPr>
          <p:cNvSpPr/>
          <p:nvPr/>
        </p:nvSpPr>
        <p:spPr bwMode="white">
          <a:xfrm>
            <a:off x="1159232" y="4405041"/>
            <a:ext cx="218975" cy="19086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E3E4E095-84E9-86EC-2FAF-38E952789180}"/>
              </a:ext>
            </a:extLst>
          </p:cNvPr>
          <p:cNvSpPr/>
          <p:nvPr/>
        </p:nvSpPr>
        <p:spPr bwMode="white">
          <a:xfrm>
            <a:off x="1159232" y="4949013"/>
            <a:ext cx="218975" cy="19086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42A25F9E-0D46-ACB7-6B8D-DB7EEF62BF75}"/>
              </a:ext>
            </a:extLst>
          </p:cNvPr>
          <p:cNvSpPr/>
          <p:nvPr/>
        </p:nvSpPr>
        <p:spPr bwMode="white">
          <a:xfrm>
            <a:off x="1159232" y="5502529"/>
            <a:ext cx="228495" cy="19086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501D98A1-9B25-835A-6C0B-34CE9E50BF8D}"/>
              </a:ext>
            </a:extLst>
          </p:cNvPr>
          <p:cNvSpPr/>
          <p:nvPr/>
        </p:nvSpPr>
        <p:spPr bwMode="white">
          <a:xfrm>
            <a:off x="1159232" y="6046502"/>
            <a:ext cx="218975" cy="19086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05060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635"/>
            <a:ext cx="12191365" cy="68573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2YTZkNGE2Njk2NzcyNTAzOGM5ZmQ1NzQ5MzlhNzI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0</Words>
  <Application>Microsoft Office PowerPoint</Application>
  <PresentationFormat>宽屏</PresentationFormat>
  <Paragraphs>0</Paragraphs>
  <Slides>6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1" baseType="lpstr">
      <vt:lpstr>宋体</vt:lpstr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5</cp:revision>
  <dcterms:created xsi:type="dcterms:W3CDTF">2023-07-10T09:28:00Z</dcterms:created>
  <dcterms:modified xsi:type="dcterms:W3CDTF">2024-01-22T05:30:42Z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0D19CC1FE8314396A26B969BFD398AAA_12</vt:lpwstr>
  </property>
  <property fmtid="{D5CDD505-2E9C-101B-9397-08002B2CF9AE}" pid="3" name="KSOProductBuildVer">
    <vt:lpwstr>2052-11.1.0.14036</vt:lpwstr>
  </property>
</Properties>
</file>