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71DD74-E93D-2BD1-B99B-97BCCC991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14" b="12956"/>
          <a:stretch/>
        </p:blipFill>
        <p:spPr>
          <a:xfrm>
            <a:off x="1274400" y="3331800"/>
            <a:ext cx="9520600" cy="1044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83E2E19-C750-C8D6-B830-65B1ACA7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0" b="55113"/>
          <a:stretch/>
        </p:blipFill>
        <p:spPr>
          <a:xfrm>
            <a:off x="2359488" y="1884000"/>
            <a:ext cx="7723296" cy="1197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C616E4-C45D-E7A7-8AEC-7DC24B78B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5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>
            <a:extLst>
              <a:ext uri="{FF2B5EF4-FFF2-40B4-BE49-F238E27FC236}">
                <a16:creationId xmlns:a16="http://schemas.microsoft.com/office/drawing/2014/main" id="{9BF99249-488E-39AB-938F-10B25B6486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00" y="3635456"/>
            <a:ext cx="11520000" cy="2596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64AF7AB-F57E-77A4-5A79-12B56923A987}"/>
              </a:ext>
            </a:extLst>
          </p:cNvPr>
          <p:cNvSpPr/>
          <p:nvPr/>
        </p:nvSpPr>
        <p:spPr bwMode="white">
          <a:xfrm>
            <a:off x="2185030" y="4303633"/>
            <a:ext cx="561719" cy="190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9E49226-C4B2-0C48-10B5-D9536F1090A7}"/>
              </a:ext>
            </a:extLst>
          </p:cNvPr>
          <p:cNvSpPr/>
          <p:nvPr/>
        </p:nvSpPr>
        <p:spPr bwMode="white">
          <a:xfrm>
            <a:off x="3317989" y="4303633"/>
            <a:ext cx="961586" cy="238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CCD2AAB-5F0C-167B-8EAA-DE0B08330FF8}"/>
              </a:ext>
            </a:extLst>
          </p:cNvPr>
          <p:cNvSpPr/>
          <p:nvPr/>
        </p:nvSpPr>
        <p:spPr bwMode="white">
          <a:xfrm>
            <a:off x="1985096" y="4819085"/>
            <a:ext cx="590280" cy="181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72865FF-3C0F-9505-00F1-D95F0AA243ED}"/>
              </a:ext>
            </a:extLst>
          </p:cNvPr>
          <p:cNvSpPr/>
          <p:nvPr/>
        </p:nvSpPr>
        <p:spPr bwMode="white">
          <a:xfrm>
            <a:off x="3165658" y="4809539"/>
            <a:ext cx="1209123" cy="24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757C7A3-6BE0-C682-B168-9C7F52C10F1E}"/>
              </a:ext>
            </a:extLst>
          </p:cNvPr>
          <p:cNvSpPr/>
          <p:nvPr/>
        </p:nvSpPr>
        <p:spPr bwMode="white">
          <a:xfrm>
            <a:off x="2061261" y="5334536"/>
            <a:ext cx="399867" cy="181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D0C36AC-79F5-2EAD-128D-1718464E2776}"/>
              </a:ext>
            </a:extLst>
          </p:cNvPr>
          <p:cNvSpPr/>
          <p:nvPr/>
        </p:nvSpPr>
        <p:spPr bwMode="white">
          <a:xfrm>
            <a:off x="3041890" y="5315445"/>
            <a:ext cx="637884" cy="200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1F1099D-1ED6-2790-5B1C-7DE0475946D0}"/>
              </a:ext>
            </a:extLst>
          </p:cNvPr>
          <p:cNvSpPr/>
          <p:nvPr/>
        </p:nvSpPr>
        <p:spPr bwMode="white">
          <a:xfrm>
            <a:off x="4260534" y="5315445"/>
            <a:ext cx="552198" cy="200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A4FE574-5E64-1CDC-A566-AA87E4810354}"/>
              </a:ext>
            </a:extLst>
          </p:cNvPr>
          <p:cNvSpPr/>
          <p:nvPr/>
        </p:nvSpPr>
        <p:spPr bwMode="white">
          <a:xfrm>
            <a:off x="2137427" y="5830897"/>
            <a:ext cx="837818" cy="24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8518278-4CCD-703E-BC83-7A740D32DD91}"/>
              </a:ext>
            </a:extLst>
          </p:cNvPr>
          <p:cNvSpPr/>
          <p:nvPr/>
        </p:nvSpPr>
        <p:spPr bwMode="white">
          <a:xfrm>
            <a:off x="3556005" y="5830897"/>
            <a:ext cx="561719" cy="24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48476A-18CC-8C97-F340-7E72D6A36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53700"/>
            <a:ext cx="11520000" cy="4658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EACA2B-1C6E-3CC4-1D19-6D1B20F70136}"/>
              </a:ext>
            </a:extLst>
          </p:cNvPr>
          <p:cNvSpPr/>
          <p:nvPr/>
        </p:nvSpPr>
        <p:spPr bwMode="white">
          <a:xfrm>
            <a:off x="1112132" y="1449143"/>
            <a:ext cx="238016" cy="200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137DAF-90BE-19E2-99DA-99D6EBA882B9}"/>
              </a:ext>
            </a:extLst>
          </p:cNvPr>
          <p:cNvSpPr/>
          <p:nvPr/>
        </p:nvSpPr>
        <p:spPr bwMode="white">
          <a:xfrm>
            <a:off x="1112132" y="2478018"/>
            <a:ext cx="228495" cy="190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EF520D-D3DF-0FD6-B865-8BEA9BAB1475}"/>
              </a:ext>
            </a:extLst>
          </p:cNvPr>
          <p:cNvSpPr/>
          <p:nvPr/>
        </p:nvSpPr>
        <p:spPr bwMode="white">
          <a:xfrm>
            <a:off x="1112132" y="3497367"/>
            <a:ext cx="228495" cy="190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5D4F2E-A380-CB2C-FB6A-5282DF13235A}"/>
              </a:ext>
            </a:extLst>
          </p:cNvPr>
          <p:cNvSpPr/>
          <p:nvPr/>
        </p:nvSpPr>
        <p:spPr bwMode="white">
          <a:xfrm>
            <a:off x="1102611" y="4507189"/>
            <a:ext cx="257057" cy="200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6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7D9608-536A-AE32-4E43-71D5D90DD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6700"/>
            <a:ext cx="11520000" cy="5366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04377FC-7CAF-99DE-946F-5B6F63EE159C}"/>
              </a:ext>
            </a:extLst>
          </p:cNvPr>
          <p:cNvSpPr/>
          <p:nvPr/>
        </p:nvSpPr>
        <p:spPr bwMode="white">
          <a:xfrm>
            <a:off x="3168595" y="4134540"/>
            <a:ext cx="809256" cy="238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968F8C2-F588-1439-5A8E-0EDEFAAFFF76}"/>
              </a:ext>
            </a:extLst>
          </p:cNvPr>
          <p:cNvSpPr/>
          <p:nvPr/>
        </p:nvSpPr>
        <p:spPr bwMode="white">
          <a:xfrm>
            <a:off x="8652495" y="4134540"/>
            <a:ext cx="618842" cy="238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8B9A39B-843C-B890-5372-64A5DF4041BE}"/>
              </a:ext>
            </a:extLst>
          </p:cNvPr>
          <p:cNvSpPr/>
          <p:nvPr/>
        </p:nvSpPr>
        <p:spPr bwMode="white">
          <a:xfrm>
            <a:off x="1626247" y="4696938"/>
            <a:ext cx="656925" cy="142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2502877-A510-3FFD-7BF5-356C9538B3F3}"/>
              </a:ext>
            </a:extLst>
          </p:cNvPr>
          <p:cNvSpPr/>
          <p:nvPr/>
        </p:nvSpPr>
        <p:spPr bwMode="white">
          <a:xfrm>
            <a:off x="5234578" y="4639745"/>
            <a:ext cx="961586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6D1CF8E-CCBD-FF92-BF39-9C6BAFA480C6}"/>
              </a:ext>
            </a:extLst>
          </p:cNvPr>
          <p:cNvSpPr/>
          <p:nvPr/>
        </p:nvSpPr>
        <p:spPr bwMode="white">
          <a:xfrm>
            <a:off x="7576661" y="4639745"/>
            <a:ext cx="514115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AFE0EC4-4DBE-3622-492C-1C425F8A51B8}"/>
              </a:ext>
            </a:extLst>
          </p:cNvPr>
          <p:cNvSpPr/>
          <p:nvPr/>
        </p:nvSpPr>
        <p:spPr bwMode="white">
          <a:xfrm>
            <a:off x="1293024" y="5154482"/>
            <a:ext cx="1113917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2CD9AC6-2495-8753-11C9-5D94D3666948}"/>
              </a:ext>
            </a:extLst>
          </p:cNvPr>
          <p:cNvSpPr/>
          <p:nvPr/>
        </p:nvSpPr>
        <p:spPr bwMode="white">
          <a:xfrm>
            <a:off x="3987371" y="5154482"/>
            <a:ext cx="733090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97CD1EC-7150-2399-99D4-D54473CB6769}"/>
              </a:ext>
            </a:extLst>
          </p:cNvPr>
          <p:cNvSpPr/>
          <p:nvPr/>
        </p:nvSpPr>
        <p:spPr bwMode="white">
          <a:xfrm>
            <a:off x="6891173" y="5154482"/>
            <a:ext cx="514115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AECEACD-625A-E054-5BA2-E07AF21AC7E0}"/>
              </a:ext>
            </a:extLst>
          </p:cNvPr>
          <p:cNvSpPr/>
          <p:nvPr/>
        </p:nvSpPr>
        <p:spPr bwMode="white">
          <a:xfrm>
            <a:off x="9271338" y="5202143"/>
            <a:ext cx="456991" cy="152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41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