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70D859-AE15-28B1-C66D-073D2A1B7F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45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7763DB-53DC-EE90-6C5D-DBF22E79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018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A0A50C-C8E5-1732-A158-BDF6D8F02AF4}"/>
              </a:ext>
            </a:extLst>
          </p:cNvPr>
          <p:cNvSpPr/>
          <p:nvPr/>
        </p:nvSpPr>
        <p:spPr bwMode="white">
          <a:xfrm>
            <a:off x="1998612" y="2879678"/>
            <a:ext cx="5526844" cy="573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0B0C7B-DC41-5924-3548-9EDCFB6B3C0C}"/>
              </a:ext>
            </a:extLst>
          </p:cNvPr>
          <p:cNvSpPr/>
          <p:nvPr/>
        </p:nvSpPr>
        <p:spPr bwMode="white">
          <a:xfrm>
            <a:off x="1815152" y="5117910"/>
            <a:ext cx="5868538" cy="66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72A543-D072-A575-85CB-3DEA3D8B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2" y="141635"/>
            <a:ext cx="9179786" cy="661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23A85F-F2C0-3D94-CBBC-19AC6505F02F}"/>
              </a:ext>
            </a:extLst>
          </p:cNvPr>
          <p:cNvSpPr/>
          <p:nvPr/>
        </p:nvSpPr>
        <p:spPr bwMode="white">
          <a:xfrm>
            <a:off x="2171068" y="1154095"/>
            <a:ext cx="6047620" cy="634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ED3FDB-EF10-13D0-BE49-D11B42098B02}"/>
              </a:ext>
            </a:extLst>
          </p:cNvPr>
          <p:cNvSpPr/>
          <p:nvPr/>
        </p:nvSpPr>
        <p:spPr bwMode="white">
          <a:xfrm>
            <a:off x="2553727" y="4279122"/>
            <a:ext cx="1168336" cy="37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54A453-837E-C9FB-8EC4-6B1369B598B4}"/>
              </a:ext>
            </a:extLst>
          </p:cNvPr>
          <p:cNvSpPr/>
          <p:nvPr/>
        </p:nvSpPr>
        <p:spPr bwMode="white">
          <a:xfrm>
            <a:off x="1355044" y="6199827"/>
            <a:ext cx="1517319" cy="296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4C847B-05A0-9900-69C5-6C7605113467}"/>
              </a:ext>
            </a:extLst>
          </p:cNvPr>
          <p:cNvSpPr/>
          <p:nvPr/>
        </p:nvSpPr>
        <p:spPr bwMode="white">
          <a:xfrm>
            <a:off x="3873796" y="6199827"/>
            <a:ext cx="606928" cy="296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7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624FDC-BC1B-A818-CC5C-79B00B2A1E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" y="90805"/>
            <a:ext cx="10462675" cy="6683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650FB1-B614-C617-8665-EE868E5BA4DB}"/>
              </a:ext>
            </a:extLst>
          </p:cNvPr>
          <p:cNvSpPr/>
          <p:nvPr/>
        </p:nvSpPr>
        <p:spPr bwMode="white">
          <a:xfrm>
            <a:off x="2322219" y="1640362"/>
            <a:ext cx="795509" cy="34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756CCC-D74B-67B5-0FAB-78D550254385}"/>
              </a:ext>
            </a:extLst>
          </p:cNvPr>
          <p:cNvSpPr/>
          <p:nvPr/>
        </p:nvSpPr>
        <p:spPr bwMode="white">
          <a:xfrm>
            <a:off x="5201616" y="1735585"/>
            <a:ext cx="648513" cy="25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957783-0493-7028-C8E6-648B0ECDCFE7}"/>
              </a:ext>
            </a:extLst>
          </p:cNvPr>
          <p:cNvSpPr/>
          <p:nvPr/>
        </p:nvSpPr>
        <p:spPr bwMode="white">
          <a:xfrm>
            <a:off x="7397914" y="1631704"/>
            <a:ext cx="916565" cy="34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65F890-9050-C2BA-C44C-8ECA6F4B7625}"/>
              </a:ext>
            </a:extLst>
          </p:cNvPr>
          <p:cNvSpPr/>
          <p:nvPr/>
        </p:nvSpPr>
        <p:spPr bwMode="white">
          <a:xfrm>
            <a:off x="3541423" y="4912609"/>
            <a:ext cx="752274" cy="33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0BC7A8-2EE6-B251-E4D8-F5A686EF4ADA}"/>
              </a:ext>
            </a:extLst>
          </p:cNvPr>
          <p:cNvSpPr/>
          <p:nvPr/>
        </p:nvSpPr>
        <p:spPr bwMode="white">
          <a:xfrm>
            <a:off x="5953891" y="4912609"/>
            <a:ext cx="821449" cy="33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F9504F-A384-F4C7-3DC7-3F592294A6F9}"/>
              </a:ext>
            </a:extLst>
          </p:cNvPr>
          <p:cNvSpPr/>
          <p:nvPr/>
        </p:nvSpPr>
        <p:spPr bwMode="white">
          <a:xfrm>
            <a:off x="8625765" y="4912609"/>
            <a:ext cx="1219204" cy="43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35359F-88C5-56C3-A977-45E0AC45B1DB}"/>
              </a:ext>
            </a:extLst>
          </p:cNvPr>
          <p:cNvSpPr/>
          <p:nvPr/>
        </p:nvSpPr>
        <p:spPr bwMode="white">
          <a:xfrm>
            <a:off x="6334352" y="6003359"/>
            <a:ext cx="933858" cy="43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57" y="3462181"/>
            <a:ext cx="4753577" cy="78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00682C-61F7-4E40-1D85-5257526313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" y="128616"/>
            <a:ext cx="10544561" cy="655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F0F92C-AE30-ECC6-E217-DADB51551BB1}"/>
              </a:ext>
            </a:extLst>
          </p:cNvPr>
          <p:cNvSpPr/>
          <p:nvPr/>
        </p:nvSpPr>
        <p:spPr bwMode="white">
          <a:xfrm>
            <a:off x="2974531" y="3713778"/>
            <a:ext cx="1594756" cy="34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8269A4-84BD-B684-7147-2B4FA86F04F3}"/>
              </a:ext>
            </a:extLst>
          </p:cNvPr>
          <p:cNvSpPr/>
          <p:nvPr/>
        </p:nvSpPr>
        <p:spPr bwMode="white">
          <a:xfrm>
            <a:off x="2765382" y="4812880"/>
            <a:ext cx="1350750" cy="43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FB9AC9-BCD3-6D9B-7165-F89DF8CF2C81}"/>
              </a:ext>
            </a:extLst>
          </p:cNvPr>
          <p:cNvSpPr/>
          <p:nvPr/>
        </p:nvSpPr>
        <p:spPr bwMode="white">
          <a:xfrm>
            <a:off x="2983246" y="5911981"/>
            <a:ext cx="1551183" cy="34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0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634367-6865-5DA7-1570-18CD3996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4" y="523773"/>
            <a:ext cx="11233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30A5A8-925B-0350-B717-44586511E748}"/>
              </a:ext>
            </a:extLst>
          </p:cNvPr>
          <p:cNvSpPr/>
          <p:nvPr/>
        </p:nvSpPr>
        <p:spPr bwMode="white">
          <a:xfrm>
            <a:off x="3065831" y="886095"/>
            <a:ext cx="1856799" cy="36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795F4B-1C73-CC21-3B32-D5D9ACA8FF73}"/>
              </a:ext>
            </a:extLst>
          </p:cNvPr>
          <p:cNvSpPr/>
          <p:nvPr/>
        </p:nvSpPr>
        <p:spPr bwMode="white">
          <a:xfrm>
            <a:off x="2740891" y="2056676"/>
            <a:ext cx="863411" cy="36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9C5D7A-1BCE-B2C7-24BE-3255AEF216FB}"/>
              </a:ext>
            </a:extLst>
          </p:cNvPr>
          <p:cNvSpPr/>
          <p:nvPr/>
        </p:nvSpPr>
        <p:spPr bwMode="white">
          <a:xfrm>
            <a:off x="2852299" y="3227256"/>
            <a:ext cx="1095511" cy="45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5507CB-5CE3-593C-4CF5-F6DFF0603505}"/>
              </a:ext>
            </a:extLst>
          </p:cNvPr>
          <p:cNvSpPr/>
          <p:nvPr/>
        </p:nvSpPr>
        <p:spPr bwMode="white">
          <a:xfrm>
            <a:off x="2675903" y="4397837"/>
            <a:ext cx="1002671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A04BCB-9424-3F65-05DC-3B2707BFE812}"/>
              </a:ext>
            </a:extLst>
          </p:cNvPr>
          <p:cNvSpPr/>
          <p:nvPr/>
        </p:nvSpPr>
        <p:spPr bwMode="white">
          <a:xfrm>
            <a:off x="2397383" y="5661321"/>
            <a:ext cx="872695" cy="26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6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78481F-18CB-128A-3FC5-AB2462B31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135E15-D0EF-2B19-5328-8044FAC9C0F2}"/>
              </a:ext>
            </a:extLst>
          </p:cNvPr>
          <p:cNvSpPr/>
          <p:nvPr/>
        </p:nvSpPr>
        <p:spPr bwMode="white">
          <a:xfrm>
            <a:off x="5891504" y="2028282"/>
            <a:ext cx="866380" cy="371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E58885-6EDA-155A-4A75-52BDD3BD329A}"/>
              </a:ext>
            </a:extLst>
          </p:cNvPr>
          <p:cNvSpPr/>
          <p:nvPr/>
        </p:nvSpPr>
        <p:spPr bwMode="white">
          <a:xfrm>
            <a:off x="2797289" y="3229446"/>
            <a:ext cx="2189752" cy="47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557595-1451-03E5-36F5-8A69930409BA}"/>
              </a:ext>
            </a:extLst>
          </p:cNvPr>
          <p:cNvSpPr/>
          <p:nvPr/>
        </p:nvSpPr>
        <p:spPr bwMode="white">
          <a:xfrm>
            <a:off x="4491966" y="4421077"/>
            <a:ext cx="1475702" cy="381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4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7F61E-153E-0FD4-E1BA-632D849B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49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190354-ED66-1E85-08F7-FC73C805EE9D}"/>
              </a:ext>
            </a:extLst>
          </p:cNvPr>
          <p:cNvSpPr/>
          <p:nvPr/>
        </p:nvSpPr>
        <p:spPr bwMode="white">
          <a:xfrm>
            <a:off x="3019000" y="1830242"/>
            <a:ext cx="4034986" cy="50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B60AB7-8635-3B5A-71AF-664F9E7266DE}"/>
              </a:ext>
            </a:extLst>
          </p:cNvPr>
          <p:cNvSpPr/>
          <p:nvPr/>
        </p:nvSpPr>
        <p:spPr bwMode="white">
          <a:xfrm>
            <a:off x="2870244" y="3012019"/>
            <a:ext cx="1050583" cy="50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20C7C8-1D92-74CF-369E-E0EB4CC55C7C}"/>
              </a:ext>
            </a:extLst>
          </p:cNvPr>
          <p:cNvSpPr/>
          <p:nvPr/>
        </p:nvSpPr>
        <p:spPr bwMode="white">
          <a:xfrm>
            <a:off x="3772073" y="4184491"/>
            <a:ext cx="1078475" cy="50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202278-120A-C096-BE2B-B8C45EABDD61}"/>
              </a:ext>
            </a:extLst>
          </p:cNvPr>
          <p:cNvSpPr/>
          <p:nvPr/>
        </p:nvSpPr>
        <p:spPr bwMode="white">
          <a:xfrm>
            <a:off x="3028296" y="5366268"/>
            <a:ext cx="4996587" cy="50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9BAB6-E05F-B7DD-1A6D-2BE1D01A25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EF52F0-2800-00D5-66B4-6943B8DB0006}"/>
              </a:ext>
            </a:extLst>
          </p:cNvPr>
          <p:cNvSpPr/>
          <p:nvPr/>
        </p:nvSpPr>
        <p:spPr bwMode="white">
          <a:xfrm>
            <a:off x="3035305" y="789219"/>
            <a:ext cx="5085113" cy="505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DD51E-93EF-1C32-F7F8-232B200E9A31}"/>
              </a:ext>
            </a:extLst>
          </p:cNvPr>
          <p:cNvSpPr/>
          <p:nvPr/>
        </p:nvSpPr>
        <p:spPr bwMode="white">
          <a:xfrm>
            <a:off x="2873454" y="1991032"/>
            <a:ext cx="1132958" cy="505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4D4A46-D7F5-FEC6-AC93-8D19166CB34B}"/>
              </a:ext>
            </a:extLst>
          </p:cNvPr>
          <p:cNvSpPr/>
          <p:nvPr/>
        </p:nvSpPr>
        <p:spPr bwMode="white">
          <a:xfrm>
            <a:off x="2863933" y="3183308"/>
            <a:ext cx="4301142" cy="515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369A2C-5390-C23D-3533-1645A47B62A1}"/>
              </a:ext>
            </a:extLst>
          </p:cNvPr>
          <p:cNvSpPr/>
          <p:nvPr/>
        </p:nvSpPr>
        <p:spPr bwMode="white">
          <a:xfrm>
            <a:off x="3339966" y="4385121"/>
            <a:ext cx="1666115" cy="515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E2F150-A501-F56B-15EE-CF171C2FCB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7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5EC6C2-8A54-3A73-E48C-618398563E12}"/>
              </a:ext>
            </a:extLst>
          </p:cNvPr>
          <p:cNvSpPr/>
          <p:nvPr/>
        </p:nvSpPr>
        <p:spPr bwMode="white">
          <a:xfrm>
            <a:off x="2882975" y="636381"/>
            <a:ext cx="1085355" cy="51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D87068-6E14-3842-9473-FC5ADE53268E}"/>
              </a:ext>
            </a:extLst>
          </p:cNvPr>
          <p:cNvSpPr/>
          <p:nvPr/>
        </p:nvSpPr>
        <p:spPr bwMode="white">
          <a:xfrm>
            <a:off x="3016264" y="1846739"/>
            <a:ext cx="3617850" cy="5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750454-B468-1273-E103-B5DC6A72CFC6}"/>
              </a:ext>
            </a:extLst>
          </p:cNvPr>
          <p:cNvSpPr/>
          <p:nvPr/>
        </p:nvSpPr>
        <p:spPr bwMode="white">
          <a:xfrm>
            <a:off x="3235239" y="3038037"/>
            <a:ext cx="4760330" cy="524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D03AE12-B245-9762-DC99-7E097572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08154"/>
            <a:ext cx="11520000" cy="1233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8CAFE5-C437-55C3-62AF-0A8FAFE250BE}"/>
              </a:ext>
            </a:extLst>
          </p:cNvPr>
          <p:cNvSpPr/>
          <p:nvPr/>
        </p:nvSpPr>
        <p:spPr bwMode="white">
          <a:xfrm>
            <a:off x="2921057" y="4256743"/>
            <a:ext cx="2484892" cy="51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E4217A-9393-F8DD-6A42-39DF3F90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453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