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7" d="100"/>
          <a:sy n="47" d="100"/>
        </p:scale>
        <p:origin x="1474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0F482D-9C79-47E8-D2D4-FBBA53863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6" b="12819"/>
          <a:stretch/>
        </p:blipFill>
        <p:spPr>
          <a:xfrm>
            <a:off x="3883317" y="3315472"/>
            <a:ext cx="4767172" cy="1077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D797809D-F01C-7F33-85F7-BF9D6108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 b="59263"/>
          <a:stretch/>
        </p:blipFill>
        <p:spPr>
          <a:xfrm>
            <a:off x="2216097" y="1984083"/>
            <a:ext cx="8101612" cy="1070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451476-D110-34D6-D40E-13771D218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737"/>
            <a:ext cx="11520000" cy="3898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2A466C73-D822-291B-3AF1-0BC374601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57" y="3996793"/>
            <a:ext cx="11520000" cy="2790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6D7DBB-3704-210E-C1DA-076E56C8ACA2}"/>
              </a:ext>
            </a:extLst>
          </p:cNvPr>
          <p:cNvSpPr/>
          <p:nvPr/>
        </p:nvSpPr>
        <p:spPr bwMode="white">
          <a:xfrm>
            <a:off x="1144997" y="4158719"/>
            <a:ext cx="228495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BFC912-EA5C-3508-0DB9-82BC5F5172D2}"/>
              </a:ext>
            </a:extLst>
          </p:cNvPr>
          <p:cNvSpPr/>
          <p:nvPr/>
        </p:nvSpPr>
        <p:spPr bwMode="white">
          <a:xfrm>
            <a:off x="1144997" y="4711172"/>
            <a:ext cx="228495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1930804-B998-98CA-0F49-47F7A63CCA77}"/>
              </a:ext>
            </a:extLst>
          </p:cNvPr>
          <p:cNvSpPr/>
          <p:nvPr/>
        </p:nvSpPr>
        <p:spPr bwMode="white">
          <a:xfrm>
            <a:off x="1144997" y="5263625"/>
            <a:ext cx="228495" cy="19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8A2814-28E7-1729-630D-1B2AC7738B8E}"/>
              </a:ext>
            </a:extLst>
          </p:cNvPr>
          <p:cNvSpPr/>
          <p:nvPr/>
        </p:nvSpPr>
        <p:spPr bwMode="white">
          <a:xfrm>
            <a:off x="1144997" y="5816079"/>
            <a:ext cx="228495" cy="19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FDA3B3D-6853-6089-451C-FE5E2B7AA394}"/>
              </a:ext>
            </a:extLst>
          </p:cNvPr>
          <p:cNvSpPr/>
          <p:nvPr/>
        </p:nvSpPr>
        <p:spPr bwMode="white">
          <a:xfrm>
            <a:off x="1144997" y="6368532"/>
            <a:ext cx="228495" cy="19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BD9BF6-DC02-B732-10E1-F65C22123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8215"/>
            <a:ext cx="11520000" cy="4938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3EE0AE-3CFC-361A-6B48-C470E2F3659E}"/>
              </a:ext>
            </a:extLst>
          </p:cNvPr>
          <p:cNvSpPr/>
          <p:nvPr/>
        </p:nvSpPr>
        <p:spPr bwMode="white">
          <a:xfrm>
            <a:off x="1112132" y="4810883"/>
            <a:ext cx="238016" cy="200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13B5C3-6474-9439-3DC8-77FD4C294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66186"/>
            <a:ext cx="11520000" cy="4416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49359F2-E7D6-093B-845D-9118F39B58F9}"/>
              </a:ext>
            </a:extLst>
          </p:cNvPr>
          <p:cNvSpPr/>
          <p:nvPr/>
        </p:nvSpPr>
        <p:spPr bwMode="white">
          <a:xfrm>
            <a:off x="967140" y="1076037"/>
            <a:ext cx="228495" cy="190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D482CA-C6D5-F207-E323-771E7EF8C034}"/>
              </a:ext>
            </a:extLst>
          </p:cNvPr>
          <p:cNvSpPr/>
          <p:nvPr/>
        </p:nvSpPr>
        <p:spPr bwMode="white">
          <a:xfrm>
            <a:off x="957619" y="2172986"/>
            <a:ext cx="238016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629B9F-606A-694E-4DB8-E5D8750C0811}"/>
              </a:ext>
            </a:extLst>
          </p:cNvPr>
          <p:cNvSpPr/>
          <p:nvPr/>
        </p:nvSpPr>
        <p:spPr bwMode="white">
          <a:xfrm>
            <a:off x="967140" y="3279475"/>
            <a:ext cx="228495" cy="190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5514D5-05F7-D1B9-7753-AEFCCC92C8DB}"/>
              </a:ext>
            </a:extLst>
          </p:cNvPr>
          <p:cNvSpPr/>
          <p:nvPr/>
        </p:nvSpPr>
        <p:spPr bwMode="white">
          <a:xfrm>
            <a:off x="957619" y="4366886"/>
            <a:ext cx="247537" cy="200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5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2024-01-22T05:17:41Z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