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BDEA86-DABC-CBC9-9996-5EB9A673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1" b="13057"/>
          <a:stretch/>
        </p:blipFill>
        <p:spPr>
          <a:xfrm>
            <a:off x="973953" y="3351394"/>
            <a:ext cx="9927815" cy="107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80D618-6556-4241-9086-EA3C6193A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0" y="973954"/>
            <a:ext cx="11520000" cy="357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757CC8-AFE1-167D-14F5-A30FE696BA97}"/>
              </a:ext>
            </a:extLst>
          </p:cNvPr>
          <p:cNvSpPr/>
          <p:nvPr/>
        </p:nvSpPr>
        <p:spPr bwMode="white">
          <a:xfrm>
            <a:off x="5809584" y="1755599"/>
            <a:ext cx="828297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F866CA-BA81-BBA7-C442-3384FC0D4E3B}"/>
              </a:ext>
            </a:extLst>
          </p:cNvPr>
          <p:cNvSpPr/>
          <p:nvPr/>
        </p:nvSpPr>
        <p:spPr bwMode="white">
          <a:xfrm>
            <a:off x="9398874" y="1755599"/>
            <a:ext cx="618842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B53BCB-30F7-F484-8D98-4ABD9C892F2A}"/>
              </a:ext>
            </a:extLst>
          </p:cNvPr>
          <p:cNvSpPr/>
          <p:nvPr/>
        </p:nvSpPr>
        <p:spPr bwMode="white">
          <a:xfrm>
            <a:off x="5809584" y="2337068"/>
            <a:ext cx="599801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6D3CE5-E93C-E0DA-A10C-1DBB6B8DB8AC}"/>
              </a:ext>
            </a:extLst>
          </p:cNvPr>
          <p:cNvSpPr/>
          <p:nvPr/>
        </p:nvSpPr>
        <p:spPr bwMode="white">
          <a:xfrm>
            <a:off x="9389353" y="2337068"/>
            <a:ext cx="618842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BB7EAD-69F2-D8E9-3389-3B9469004793}"/>
              </a:ext>
            </a:extLst>
          </p:cNvPr>
          <p:cNvSpPr/>
          <p:nvPr/>
        </p:nvSpPr>
        <p:spPr bwMode="white">
          <a:xfrm>
            <a:off x="5809584" y="2928068"/>
            <a:ext cx="609322" cy="190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397F73-B6D0-058C-9C9F-E152CD95410D}"/>
              </a:ext>
            </a:extLst>
          </p:cNvPr>
          <p:cNvSpPr/>
          <p:nvPr/>
        </p:nvSpPr>
        <p:spPr bwMode="white">
          <a:xfrm>
            <a:off x="9389353" y="2928068"/>
            <a:ext cx="856859" cy="190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56AD9E-5200-1E60-9E3C-A738C01B78D9}"/>
              </a:ext>
            </a:extLst>
          </p:cNvPr>
          <p:cNvSpPr/>
          <p:nvPr/>
        </p:nvSpPr>
        <p:spPr bwMode="white">
          <a:xfrm>
            <a:off x="5809584" y="3509537"/>
            <a:ext cx="923504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D97943-7AA0-ADF6-BFC5-7DDC9A640E99}"/>
              </a:ext>
            </a:extLst>
          </p:cNvPr>
          <p:cNvSpPr/>
          <p:nvPr/>
        </p:nvSpPr>
        <p:spPr bwMode="white">
          <a:xfrm>
            <a:off x="9389353" y="3509537"/>
            <a:ext cx="961586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22DD73-9C58-0AF3-12A8-E3BFA172970A}"/>
              </a:ext>
            </a:extLst>
          </p:cNvPr>
          <p:cNvSpPr/>
          <p:nvPr/>
        </p:nvSpPr>
        <p:spPr bwMode="white">
          <a:xfrm>
            <a:off x="5809584" y="4100537"/>
            <a:ext cx="409388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2D4161-FB03-BD84-A424-D09442E39C4C}"/>
              </a:ext>
            </a:extLst>
          </p:cNvPr>
          <p:cNvSpPr/>
          <p:nvPr/>
        </p:nvSpPr>
        <p:spPr bwMode="white">
          <a:xfrm>
            <a:off x="9389353" y="4091005"/>
            <a:ext cx="733090" cy="190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F6530C-DAD3-C4D3-E26F-911E4C100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433"/>
            <a:ext cx="11520000" cy="406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8C34B2-7CBB-C7B8-0018-B44823C54F8E}"/>
              </a:ext>
            </a:extLst>
          </p:cNvPr>
          <p:cNvSpPr/>
          <p:nvPr/>
        </p:nvSpPr>
        <p:spPr bwMode="white">
          <a:xfrm>
            <a:off x="1112132" y="1024691"/>
            <a:ext cx="247537" cy="190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60904F-AE2B-5053-E597-0CB38D17A6A4}"/>
              </a:ext>
            </a:extLst>
          </p:cNvPr>
          <p:cNvSpPr/>
          <p:nvPr/>
        </p:nvSpPr>
        <p:spPr bwMode="white">
          <a:xfrm>
            <a:off x="1112132" y="2188540"/>
            <a:ext cx="238016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0F3EE5-51C8-68F3-9866-8FED399314CB}"/>
              </a:ext>
            </a:extLst>
          </p:cNvPr>
          <p:cNvSpPr/>
          <p:nvPr/>
        </p:nvSpPr>
        <p:spPr bwMode="white">
          <a:xfrm>
            <a:off x="1112132" y="3361929"/>
            <a:ext cx="228495" cy="190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7356A9D-E7F9-01D1-0FA9-60229F36A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2" y="4306363"/>
            <a:ext cx="11520000" cy="234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96E9CC-4AC7-5B4B-8FF0-A9D9C22CFAC5}"/>
              </a:ext>
            </a:extLst>
          </p:cNvPr>
          <p:cNvSpPr/>
          <p:nvPr/>
        </p:nvSpPr>
        <p:spPr bwMode="white">
          <a:xfrm>
            <a:off x="1155071" y="4525809"/>
            <a:ext cx="238016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53AB0B-5117-3CB2-3C0F-D4EBB31D1078}"/>
              </a:ext>
            </a:extLst>
          </p:cNvPr>
          <p:cNvSpPr/>
          <p:nvPr/>
        </p:nvSpPr>
        <p:spPr bwMode="white">
          <a:xfrm>
            <a:off x="1155071" y="5689832"/>
            <a:ext cx="247537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0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A8A67-62CF-7F4B-E583-52735CE31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14137" cy="585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EDC663-8B0B-8D4C-AD9C-AC495DB28786}"/>
              </a:ext>
            </a:extLst>
          </p:cNvPr>
          <p:cNvSpPr/>
          <p:nvPr/>
        </p:nvSpPr>
        <p:spPr bwMode="white">
          <a:xfrm>
            <a:off x="1052562" y="4059512"/>
            <a:ext cx="299486" cy="381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133DC4-538C-EBFE-5444-AB6A7F3FBE05}"/>
              </a:ext>
            </a:extLst>
          </p:cNvPr>
          <p:cNvSpPr/>
          <p:nvPr/>
        </p:nvSpPr>
        <p:spPr bwMode="white">
          <a:xfrm>
            <a:off x="1052562" y="4643891"/>
            <a:ext cx="299486" cy="36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7D5AFF-2C1E-2CAA-199C-3E7E205842EB}"/>
              </a:ext>
            </a:extLst>
          </p:cNvPr>
          <p:cNvSpPr/>
          <p:nvPr/>
        </p:nvSpPr>
        <p:spPr bwMode="white">
          <a:xfrm>
            <a:off x="1071280" y="5228272"/>
            <a:ext cx="280768" cy="35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3E39FC-8958-4079-D718-A8F673190222}"/>
              </a:ext>
            </a:extLst>
          </p:cNvPr>
          <p:cNvSpPr/>
          <p:nvPr/>
        </p:nvSpPr>
        <p:spPr bwMode="white">
          <a:xfrm>
            <a:off x="1061921" y="5812652"/>
            <a:ext cx="290127" cy="40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