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B49B4D-63FD-BB3C-231B-08FB3849EC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74" b="21000"/>
          <a:stretch/>
        </p:blipFill>
        <p:spPr>
          <a:xfrm>
            <a:off x="2893134" y="3449189"/>
            <a:ext cx="6321863" cy="8633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797809D-F01C-7F33-85F7-BF9D61087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67" b="59263"/>
          <a:stretch/>
        </p:blipFill>
        <p:spPr>
          <a:xfrm>
            <a:off x="2216097" y="1984083"/>
            <a:ext cx="8101612" cy="10700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5A6050D-F15E-7D43-87A0-E3FDD5700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7" y="1064335"/>
            <a:ext cx="11520000" cy="2226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34236D-7D93-F90B-2B49-47AFEEF06755}"/>
              </a:ext>
            </a:extLst>
          </p:cNvPr>
          <p:cNvSpPr/>
          <p:nvPr/>
        </p:nvSpPr>
        <p:spPr bwMode="white">
          <a:xfrm>
            <a:off x="1953799" y="1838482"/>
            <a:ext cx="466512" cy="191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9D81249-10FA-FEBF-86A0-506C975B967D}"/>
              </a:ext>
            </a:extLst>
          </p:cNvPr>
          <p:cNvSpPr/>
          <p:nvPr/>
        </p:nvSpPr>
        <p:spPr bwMode="white">
          <a:xfrm>
            <a:off x="4533898" y="1838482"/>
            <a:ext cx="980628" cy="191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6CBE31-FC5C-9A04-BCD2-8AE82D3AC376}"/>
              </a:ext>
            </a:extLst>
          </p:cNvPr>
          <p:cNvSpPr/>
          <p:nvPr/>
        </p:nvSpPr>
        <p:spPr bwMode="white">
          <a:xfrm>
            <a:off x="7532906" y="1838482"/>
            <a:ext cx="866380" cy="191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DC8FBB2-F0F4-AD83-0B3A-B868CB858EC7}"/>
              </a:ext>
            </a:extLst>
          </p:cNvPr>
          <p:cNvSpPr/>
          <p:nvPr/>
        </p:nvSpPr>
        <p:spPr bwMode="white">
          <a:xfrm>
            <a:off x="10103485" y="1848039"/>
            <a:ext cx="590280" cy="181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E35CA1-F5BD-A1BB-AD4D-405C31C8884C}"/>
              </a:ext>
            </a:extLst>
          </p:cNvPr>
          <p:cNvSpPr/>
          <p:nvPr/>
        </p:nvSpPr>
        <p:spPr bwMode="white">
          <a:xfrm>
            <a:off x="1887154" y="2383252"/>
            <a:ext cx="761652" cy="23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931178C-3A7D-B3A2-040B-5657AEFCA391}"/>
              </a:ext>
            </a:extLst>
          </p:cNvPr>
          <p:cNvSpPr/>
          <p:nvPr/>
        </p:nvSpPr>
        <p:spPr bwMode="white">
          <a:xfrm>
            <a:off x="4429171" y="2383252"/>
            <a:ext cx="590280" cy="238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DD30A2E-3451-1382-C5C1-E8EC57AC6C44}"/>
              </a:ext>
            </a:extLst>
          </p:cNvPr>
          <p:cNvSpPr/>
          <p:nvPr/>
        </p:nvSpPr>
        <p:spPr bwMode="white">
          <a:xfrm>
            <a:off x="7428179" y="2383252"/>
            <a:ext cx="552198" cy="191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0A03DA5-3F49-2497-08F4-FE9B805DD948}"/>
              </a:ext>
            </a:extLst>
          </p:cNvPr>
          <p:cNvSpPr/>
          <p:nvPr/>
        </p:nvSpPr>
        <p:spPr bwMode="white">
          <a:xfrm>
            <a:off x="10179650" y="2431039"/>
            <a:ext cx="485553" cy="14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6A7219D-D73B-A3F9-F4E9-F29059A3B4B6}"/>
              </a:ext>
            </a:extLst>
          </p:cNvPr>
          <p:cNvSpPr/>
          <p:nvPr/>
        </p:nvSpPr>
        <p:spPr bwMode="white">
          <a:xfrm>
            <a:off x="1601534" y="2975809"/>
            <a:ext cx="476033" cy="143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633630E-26DF-F3B2-9BE9-722CB35B35AA}"/>
              </a:ext>
            </a:extLst>
          </p:cNvPr>
          <p:cNvSpPr/>
          <p:nvPr/>
        </p:nvSpPr>
        <p:spPr bwMode="white">
          <a:xfrm>
            <a:off x="4248278" y="2928023"/>
            <a:ext cx="418909" cy="191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56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D4D6B77-F421-6B69-AA09-3520784C1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8" y="1101405"/>
            <a:ext cx="11520000" cy="3363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098149-29EA-B34E-6029-6536D2A0A00C}"/>
              </a:ext>
            </a:extLst>
          </p:cNvPr>
          <p:cNvSpPr/>
          <p:nvPr/>
        </p:nvSpPr>
        <p:spPr bwMode="white">
          <a:xfrm>
            <a:off x="4711754" y="1949327"/>
            <a:ext cx="476033" cy="1429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6D2896A-D942-4A09-23DB-02E0120B6DDD}"/>
              </a:ext>
            </a:extLst>
          </p:cNvPr>
          <p:cNvSpPr/>
          <p:nvPr/>
        </p:nvSpPr>
        <p:spPr bwMode="white">
          <a:xfrm>
            <a:off x="2141175" y="2435216"/>
            <a:ext cx="552198" cy="200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7AF8FA1-A52B-D143-0A81-FF45F12509D0}"/>
              </a:ext>
            </a:extLst>
          </p:cNvPr>
          <p:cNvSpPr/>
          <p:nvPr/>
        </p:nvSpPr>
        <p:spPr bwMode="white">
          <a:xfrm>
            <a:off x="3236051" y="2978268"/>
            <a:ext cx="875900" cy="247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F1A58DF-919E-6271-E75F-CC9881EA7C84}"/>
              </a:ext>
            </a:extLst>
          </p:cNvPr>
          <p:cNvSpPr/>
          <p:nvPr/>
        </p:nvSpPr>
        <p:spPr bwMode="white">
          <a:xfrm>
            <a:off x="1884117" y="3530847"/>
            <a:ext cx="390347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2ABC62E-6882-0CF8-B3AB-4499CD0147F0}"/>
              </a:ext>
            </a:extLst>
          </p:cNvPr>
          <p:cNvSpPr/>
          <p:nvPr/>
        </p:nvSpPr>
        <p:spPr bwMode="white">
          <a:xfrm>
            <a:off x="3626398" y="4073898"/>
            <a:ext cx="609322" cy="238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55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93CBE55-579B-4931-6362-455DD44DB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70" y="866627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A8DA6B-0382-B76F-7DC2-7E8EEDE4FC4D}"/>
              </a:ext>
            </a:extLst>
          </p:cNvPr>
          <p:cNvSpPr/>
          <p:nvPr/>
        </p:nvSpPr>
        <p:spPr bwMode="white">
          <a:xfrm>
            <a:off x="1149202" y="1876651"/>
            <a:ext cx="247537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CA72392-8F65-A9A3-B922-88C5DD9F7AAF}"/>
              </a:ext>
            </a:extLst>
          </p:cNvPr>
          <p:cNvSpPr/>
          <p:nvPr/>
        </p:nvSpPr>
        <p:spPr bwMode="white">
          <a:xfrm>
            <a:off x="1149202" y="2410249"/>
            <a:ext cx="247537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FD397B8-C44E-C1C0-E868-61D1EC4BFAA8}"/>
              </a:ext>
            </a:extLst>
          </p:cNvPr>
          <p:cNvSpPr/>
          <p:nvPr/>
        </p:nvSpPr>
        <p:spPr bwMode="white">
          <a:xfrm>
            <a:off x="1149202" y="2962904"/>
            <a:ext cx="228495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58AABD9-F059-FD49-6DB5-09885C05F88C}"/>
              </a:ext>
            </a:extLst>
          </p:cNvPr>
          <p:cNvSpPr/>
          <p:nvPr/>
        </p:nvSpPr>
        <p:spPr bwMode="white">
          <a:xfrm>
            <a:off x="1149202" y="3496502"/>
            <a:ext cx="238016" cy="2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F070651-AEFA-F28B-3DFD-32967816F033}"/>
              </a:ext>
            </a:extLst>
          </p:cNvPr>
          <p:cNvSpPr/>
          <p:nvPr/>
        </p:nvSpPr>
        <p:spPr bwMode="white">
          <a:xfrm>
            <a:off x="1149202" y="4049158"/>
            <a:ext cx="238016" cy="190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0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7129F0-966E-A6A1-00E1-89D5201B99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74645"/>
            <a:ext cx="11520000" cy="3873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3A870517-6197-7116-D20F-41160777B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30" y="4047819"/>
            <a:ext cx="11520000" cy="2716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DC1BE4-1AAF-C390-50C9-130519F5FD4B}"/>
              </a:ext>
            </a:extLst>
          </p:cNvPr>
          <p:cNvSpPr/>
          <p:nvPr/>
        </p:nvSpPr>
        <p:spPr bwMode="white">
          <a:xfrm>
            <a:off x="1065749" y="4171715"/>
            <a:ext cx="247537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D41C18-FD28-5D87-E061-D5A1FD5249EA}"/>
              </a:ext>
            </a:extLst>
          </p:cNvPr>
          <p:cNvSpPr/>
          <p:nvPr/>
        </p:nvSpPr>
        <p:spPr bwMode="white">
          <a:xfrm>
            <a:off x="1065749" y="4714955"/>
            <a:ext cx="238016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1197A9-A1EB-1B03-7FD6-13BCECB0CE73}"/>
              </a:ext>
            </a:extLst>
          </p:cNvPr>
          <p:cNvSpPr/>
          <p:nvPr/>
        </p:nvSpPr>
        <p:spPr bwMode="white">
          <a:xfrm>
            <a:off x="1065749" y="5258195"/>
            <a:ext cx="247537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1924C94-F2D7-73F7-171E-8F3AE936769C}"/>
              </a:ext>
            </a:extLst>
          </p:cNvPr>
          <p:cNvSpPr/>
          <p:nvPr/>
        </p:nvSpPr>
        <p:spPr bwMode="white">
          <a:xfrm>
            <a:off x="1065749" y="5801435"/>
            <a:ext cx="238016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2E2678-471C-3A76-BECD-6807A6EA1107}"/>
              </a:ext>
            </a:extLst>
          </p:cNvPr>
          <p:cNvSpPr/>
          <p:nvPr/>
        </p:nvSpPr>
        <p:spPr bwMode="white">
          <a:xfrm>
            <a:off x="1065749" y="6344674"/>
            <a:ext cx="238016" cy="200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7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