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6A35BB-61B8-AE27-9B10-EF4429B1B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6" b="17447"/>
          <a:stretch/>
        </p:blipFill>
        <p:spPr>
          <a:xfrm>
            <a:off x="1692412" y="3220767"/>
            <a:ext cx="8731748" cy="1113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797809D-F01C-7F33-85F7-BF9D6108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7" b="59263"/>
          <a:stretch/>
        </p:blipFill>
        <p:spPr>
          <a:xfrm>
            <a:off x="2216097" y="1984083"/>
            <a:ext cx="8101612" cy="1070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4A62BA-A89B-3BCE-4F64-194089F15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9" y="712697"/>
            <a:ext cx="11520000" cy="4963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71B0EC-75BA-05BE-6E7D-F9DE48575F52}"/>
              </a:ext>
            </a:extLst>
          </p:cNvPr>
          <p:cNvSpPr/>
          <p:nvPr/>
        </p:nvSpPr>
        <p:spPr bwMode="white">
          <a:xfrm>
            <a:off x="1170362" y="1446310"/>
            <a:ext cx="228495" cy="200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658209-93B5-A791-E8B3-5319B8A8DE1D}"/>
              </a:ext>
            </a:extLst>
          </p:cNvPr>
          <p:cNvSpPr/>
          <p:nvPr/>
        </p:nvSpPr>
        <p:spPr bwMode="white">
          <a:xfrm>
            <a:off x="1160841" y="2551494"/>
            <a:ext cx="238016" cy="200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93CAFC-829C-0730-7261-008216545A65}"/>
              </a:ext>
            </a:extLst>
          </p:cNvPr>
          <p:cNvSpPr/>
          <p:nvPr/>
        </p:nvSpPr>
        <p:spPr bwMode="white">
          <a:xfrm>
            <a:off x="1160841" y="3647151"/>
            <a:ext cx="238016" cy="200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6F4332-721E-BB38-A8EF-513672E6617A}"/>
              </a:ext>
            </a:extLst>
          </p:cNvPr>
          <p:cNvSpPr/>
          <p:nvPr/>
        </p:nvSpPr>
        <p:spPr bwMode="white">
          <a:xfrm>
            <a:off x="1160841" y="4742808"/>
            <a:ext cx="247537" cy="200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0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644F95-8197-1991-413B-BCB8D0BD7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490629"/>
            <a:ext cx="11520000" cy="5523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D4DDFF-821D-38D4-8AE2-0D841FA14E68}"/>
              </a:ext>
            </a:extLst>
          </p:cNvPr>
          <p:cNvSpPr/>
          <p:nvPr/>
        </p:nvSpPr>
        <p:spPr bwMode="white">
          <a:xfrm>
            <a:off x="5038186" y="2823885"/>
            <a:ext cx="599801" cy="238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CBD57C-DF18-7091-8FAB-0C90AC640E5F}"/>
              </a:ext>
            </a:extLst>
          </p:cNvPr>
          <p:cNvSpPr/>
          <p:nvPr/>
        </p:nvSpPr>
        <p:spPr bwMode="white">
          <a:xfrm>
            <a:off x="1915410" y="3366725"/>
            <a:ext cx="980628" cy="199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99CA6C-EC2C-ABF5-0C6D-DD448FD02284}"/>
              </a:ext>
            </a:extLst>
          </p:cNvPr>
          <p:cNvSpPr/>
          <p:nvPr/>
        </p:nvSpPr>
        <p:spPr bwMode="white">
          <a:xfrm>
            <a:off x="3476798" y="3366725"/>
            <a:ext cx="418909" cy="199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5FA4262-9D22-4651-DB35-CD1E408AD03C}"/>
              </a:ext>
            </a:extLst>
          </p:cNvPr>
          <p:cNvSpPr/>
          <p:nvPr/>
        </p:nvSpPr>
        <p:spPr bwMode="white">
          <a:xfrm>
            <a:off x="1820203" y="4519068"/>
            <a:ext cx="476033" cy="142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C9B8B56-3ED8-2DC8-A485-FF60E3CC756E}"/>
              </a:ext>
            </a:extLst>
          </p:cNvPr>
          <p:cNvSpPr/>
          <p:nvPr/>
        </p:nvSpPr>
        <p:spPr bwMode="white">
          <a:xfrm>
            <a:off x="3105492" y="4461927"/>
            <a:ext cx="542677" cy="199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D939ED8-C0A1-E767-688A-02D5FC0B8855}"/>
              </a:ext>
            </a:extLst>
          </p:cNvPr>
          <p:cNvSpPr/>
          <p:nvPr/>
        </p:nvSpPr>
        <p:spPr bwMode="white">
          <a:xfrm>
            <a:off x="2629459" y="5023813"/>
            <a:ext cx="542677" cy="190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BEBA1E1-365A-0A7E-70E9-C7CCE4569793}"/>
              </a:ext>
            </a:extLst>
          </p:cNvPr>
          <p:cNvSpPr/>
          <p:nvPr/>
        </p:nvSpPr>
        <p:spPr bwMode="white">
          <a:xfrm>
            <a:off x="3981393" y="5023813"/>
            <a:ext cx="599801" cy="190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F5E92B8-53A5-75E8-7AE3-420E40B15897}"/>
              </a:ext>
            </a:extLst>
          </p:cNvPr>
          <p:cNvSpPr/>
          <p:nvPr/>
        </p:nvSpPr>
        <p:spPr bwMode="white">
          <a:xfrm>
            <a:off x="2753228" y="5576176"/>
            <a:ext cx="571239" cy="190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9DD71BD-B1A8-8250-1D9D-3861D0464695}"/>
              </a:ext>
            </a:extLst>
          </p:cNvPr>
          <p:cNvSpPr/>
          <p:nvPr/>
        </p:nvSpPr>
        <p:spPr bwMode="white">
          <a:xfrm>
            <a:off x="4124203" y="5576176"/>
            <a:ext cx="523636" cy="190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6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4550FB-5F77-1060-6BDD-D05EB35A4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595132"/>
            <a:ext cx="11520000" cy="5482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D02DE5-B09B-38BA-2B6C-4A5AA9C9945A}"/>
              </a:ext>
            </a:extLst>
          </p:cNvPr>
          <p:cNvSpPr/>
          <p:nvPr/>
        </p:nvSpPr>
        <p:spPr bwMode="white">
          <a:xfrm>
            <a:off x="4981063" y="1319730"/>
            <a:ext cx="228495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3673E7-20A3-22A2-64AB-A3A615059937}"/>
              </a:ext>
            </a:extLst>
          </p:cNvPr>
          <p:cNvSpPr/>
          <p:nvPr/>
        </p:nvSpPr>
        <p:spPr bwMode="white">
          <a:xfrm>
            <a:off x="2001096" y="2425696"/>
            <a:ext cx="238016" cy="1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D8515D-3A9A-F5C7-BF94-CC635896EACF}"/>
              </a:ext>
            </a:extLst>
          </p:cNvPr>
          <p:cNvSpPr/>
          <p:nvPr/>
        </p:nvSpPr>
        <p:spPr bwMode="white">
          <a:xfrm>
            <a:off x="2001096" y="3522128"/>
            <a:ext cx="228495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B7EAEC-8FE3-1ED9-F26F-16E68D8D695E}"/>
              </a:ext>
            </a:extLst>
          </p:cNvPr>
          <p:cNvSpPr/>
          <p:nvPr/>
        </p:nvSpPr>
        <p:spPr bwMode="white">
          <a:xfrm>
            <a:off x="6628137" y="4075111"/>
            <a:ext cx="238015" cy="1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5BF138-E555-AA89-A5E4-6DCC6DB240D3}"/>
              </a:ext>
            </a:extLst>
          </p:cNvPr>
          <p:cNvSpPr/>
          <p:nvPr/>
        </p:nvSpPr>
        <p:spPr bwMode="white">
          <a:xfrm>
            <a:off x="2010616" y="5724526"/>
            <a:ext cx="238016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7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