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599FDB-42D1-E4F7-7953-0736AFAB3B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7" b="14753"/>
          <a:stretch/>
        </p:blipFill>
        <p:spPr>
          <a:xfrm>
            <a:off x="1808801" y="3364457"/>
            <a:ext cx="8508908" cy="1063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797809D-F01C-7F33-85F7-BF9D6108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7" b="59263"/>
          <a:stretch/>
        </p:blipFill>
        <p:spPr>
          <a:xfrm>
            <a:off x="2216097" y="1984083"/>
            <a:ext cx="8101612" cy="1070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1172FC-ED8A-DAB5-FB0B-BDBC9F57A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4" y="712697"/>
            <a:ext cx="11520000" cy="3740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3DDA4B-09C1-327B-C32F-AECC43BA521D}"/>
              </a:ext>
            </a:extLst>
          </p:cNvPr>
          <p:cNvSpPr/>
          <p:nvPr/>
        </p:nvSpPr>
        <p:spPr bwMode="white">
          <a:xfrm>
            <a:off x="3799394" y="2315757"/>
            <a:ext cx="599801" cy="24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774318-5F56-59FC-DDDE-E009FC85B13D}"/>
              </a:ext>
            </a:extLst>
          </p:cNvPr>
          <p:cNvSpPr/>
          <p:nvPr/>
        </p:nvSpPr>
        <p:spPr bwMode="white">
          <a:xfrm>
            <a:off x="3171031" y="2764233"/>
            <a:ext cx="1152000" cy="200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64A6F1-42BB-E7A8-E97A-EF3CD7CD3F91}"/>
              </a:ext>
            </a:extLst>
          </p:cNvPr>
          <p:cNvSpPr/>
          <p:nvPr/>
        </p:nvSpPr>
        <p:spPr bwMode="white">
          <a:xfrm>
            <a:off x="5941543" y="3222250"/>
            <a:ext cx="714049" cy="190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99B78E-5883-8152-94A8-EE74F2EB47E5}"/>
              </a:ext>
            </a:extLst>
          </p:cNvPr>
          <p:cNvSpPr/>
          <p:nvPr/>
        </p:nvSpPr>
        <p:spPr bwMode="white">
          <a:xfrm>
            <a:off x="5113245" y="3670725"/>
            <a:ext cx="1123438" cy="238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9C0D7C-5C82-5A33-0E2A-EC966F5DF93B}"/>
              </a:ext>
            </a:extLst>
          </p:cNvPr>
          <p:cNvSpPr/>
          <p:nvPr/>
        </p:nvSpPr>
        <p:spPr bwMode="white">
          <a:xfrm>
            <a:off x="3256716" y="4109659"/>
            <a:ext cx="704528" cy="200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7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FD3E68-C6A4-6111-8B92-8F7DA2000D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7" y="764949"/>
            <a:ext cx="11520000" cy="4109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E60785-89D8-A454-EFC4-940D87E81A48}"/>
              </a:ext>
            </a:extLst>
          </p:cNvPr>
          <p:cNvSpPr/>
          <p:nvPr/>
        </p:nvSpPr>
        <p:spPr bwMode="white">
          <a:xfrm>
            <a:off x="1327565" y="1842393"/>
            <a:ext cx="4246214" cy="247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5A579C-E262-7D7E-6648-0E258408E58E}"/>
              </a:ext>
            </a:extLst>
          </p:cNvPr>
          <p:cNvSpPr/>
          <p:nvPr/>
        </p:nvSpPr>
        <p:spPr bwMode="white">
          <a:xfrm>
            <a:off x="1337085" y="2748210"/>
            <a:ext cx="4484231" cy="238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0C38681-763C-FBDF-972E-1EB3AFD887DA}"/>
              </a:ext>
            </a:extLst>
          </p:cNvPr>
          <p:cNvSpPr/>
          <p:nvPr/>
        </p:nvSpPr>
        <p:spPr bwMode="white">
          <a:xfrm>
            <a:off x="1337085" y="3644491"/>
            <a:ext cx="3408396" cy="247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B918E3-5CD9-3F28-15D6-B993657BCBB6}"/>
              </a:ext>
            </a:extLst>
          </p:cNvPr>
          <p:cNvSpPr/>
          <p:nvPr/>
        </p:nvSpPr>
        <p:spPr bwMode="white">
          <a:xfrm>
            <a:off x="1337085" y="4512168"/>
            <a:ext cx="3389355" cy="276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1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356173-38AA-9BE4-3EAC-6A7BBE866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2" y="124868"/>
            <a:ext cx="11520000" cy="5482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73B5A7-49B1-1DB9-E86F-15435F4F8BF0}"/>
              </a:ext>
            </a:extLst>
          </p:cNvPr>
          <p:cNvSpPr/>
          <p:nvPr/>
        </p:nvSpPr>
        <p:spPr bwMode="white">
          <a:xfrm>
            <a:off x="1991574" y="1659872"/>
            <a:ext cx="228495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F313CD-02C0-5EF9-7BBB-EB7238483877}"/>
              </a:ext>
            </a:extLst>
          </p:cNvPr>
          <p:cNvSpPr/>
          <p:nvPr/>
        </p:nvSpPr>
        <p:spPr bwMode="white">
          <a:xfrm>
            <a:off x="2048698" y="2117513"/>
            <a:ext cx="247537" cy="190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78932F-9C44-01E5-2C35-0CE5E01E6129}"/>
              </a:ext>
            </a:extLst>
          </p:cNvPr>
          <p:cNvSpPr/>
          <p:nvPr/>
        </p:nvSpPr>
        <p:spPr bwMode="white">
          <a:xfrm>
            <a:off x="2048698" y="3013727"/>
            <a:ext cx="247537" cy="190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8B6BFC6-498F-5EFA-0872-77CB299DD538}"/>
              </a:ext>
            </a:extLst>
          </p:cNvPr>
          <p:cNvSpPr/>
          <p:nvPr/>
        </p:nvSpPr>
        <p:spPr bwMode="white">
          <a:xfrm>
            <a:off x="1991574" y="4806155"/>
            <a:ext cx="228495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DDB4E04-3651-6686-AF37-B71A2BCC5F9B}"/>
              </a:ext>
            </a:extLst>
          </p:cNvPr>
          <p:cNvSpPr/>
          <p:nvPr/>
        </p:nvSpPr>
        <p:spPr bwMode="white">
          <a:xfrm>
            <a:off x="2048698" y="5254262"/>
            <a:ext cx="238016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9C3FF780-9939-B082-9971-F2624A3936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00"/>
          <a:stretch/>
        </p:blipFill>
        <p:spPr>
          <a:xfrm>
            <a:off x="5807211" y="4280029"/>
            <a:ext cx="6085851" cy="2451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020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