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sldIdLst>
    <p:sldId id="256" r:id="rId2"/>
    <p:sldId id="258" r:id="rId3"/>
    <p:sldId id="263" r:id="rId4"/>
    <p:sldId id="262" r:id="rId5"/>
    <p:sldId id="261" r:id="rId6"/>
    <p:sldId id="260" r:id="rId7"/>
    <p:sldId id="259" r:id="rId8"/>
  </p:sldIdLst>
  <p:sldSz cx="12192000" cy="6858000"/>
  <p:notesSz cx="6858000" cy="9144000"/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55" d="100"/>
          <a:sy n="55" d="100"/>
        </p:scale>
        <p:origin x="1157" y="73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2024/1/22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635" y="0"/>
            <a:ext cx="12192000" cy="69265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F6451CFE-AC57-58F5-92F7-535B9017065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220" b="10377"/>
          <a:stretch/>
        </p:blipFill>
        <p:spPr>
          <a:xfrm>
            <a:off x="872619" y="3200183"/>
            <a:ext cx="10418552" cy="117785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>
            <a:extLst>
              <a:ext uri="{FF2B5EF4-FFF2-40B4-BE49-F238E27FC236}">
                <a16:creationId xmlns:a16="http://schemas.microsoft.com/office/drawing/2014/main" id="{D797809D-F01C-7F33-85F7-BF9D61087FE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367" b="59263"/>
          <a:stretch/>
        </p:blipFill>
        <p:spPr>
          <a:xfrm>
            <a:off x="2216097" y="1984083"/>
            <a:ext cx="8101612" cy="107001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DA08C84C-6FC9-357D-F160-5F08D45ED1D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291" y="1094291"/>
            <a:ext cx="11520000" cy="263326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4199F8D3-9DF3-4E6A-5F6A-5DAB6026B11F}"/>
              </a:ext>
            </a:extLst>
          </p:cNvPr>
          <p:cNvSpPr/>
          <p:nvPr/>
        </p:nvSpPr>
        <p:spPr bwMode="white">
          <a:xfrm>
            <a:off x="1303398" y="3336379"/>
            <a:ext cx="818776" cy="19081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4369751E-E067-F5E2-B40D-01C7DA6336D7}"/>
              </a:ext>
            </a:extLst>
          </p:cNvPr>
          <p:cNvSpPr/>
          <p:nvPr/>
        </p:nvSpPr>
        <p:spPr bwMode="white">
          <a:xfrm>
            <a:off x="3893018" y="3336379"/>
            <a:ext cx="913983" cy="19081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B6E2EB49-849D-0837-CD9B-3E08D904AAC4}"/>
              </a:ext>
            </a:extLst>
          </p:cNvPr>
          <p:cNvSpPr/>
          <p:nvPr/>
        </p:nvSpPr>
        <p:spPr bwMode="white">
          <a:xfrm>
            <a:off x="6301745" y="3336379"/>
            <a:ext cx="714049" cy="2385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6F042EC4-1406-E5DB-B669-6A0D3678CDDE}"/>
              </a:ext>
            </a:extLst>
          </p:cNvPr>
          <p:cNvSpPr/>
          <p:nvPr/>
        </p:nvSpPr>
        <p:spPr bwMode="white">
          <a:xfrm>
            <a:off x="9005613" y="3336379"/>
            <a:ext cx="837818" cy="19081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35840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E2AFB271-00A9-2678-1D33-623D38D5184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546" y="1288254"/>
            <a:ext cx="11520000" cy="321382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08B1B56D-5D73-734D-A520-665B10AD6730}"/>
              </a:ext>
            </a:extLst>
          </p:cNvPr>
          <p:cNvSpPr/>
          <p:nvPr/>
        </p:nvSpPr>
        <p:spPr bwMode="white">
          <a:xfrm>
            <a:off x="2212265" y="2013033"/>
            <a:ext cx="418909" cy="20026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9B5A1D63-0820-8D55-E65D-4C523D2686A3}"/>
              </a:ext>
            </a:extLst>
          </p:cNvPr>
          <p:cNvSpPr/>
          <p:nvPr/>
        </p:nvSpPr>
        <p:spPr bwMode="white">
          <a:xfrm>
            <a:off x="1393488" y="2547080"/>
            <a:ext cx="761652" cy="23841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EE4E19EE-3A24-1C74-C26B-D9C473F6DF28}"/>
              </a:ext>
            </a:extLst>
          </p:cNvPr>
          <p:cNvSpPr/>
          <p:nvPr/>
        </p:nvSpPr>
        <p:spPr bwMode="white">
          <a:xfrm>
            <a:off x="1879041" y="3119274"/>
            <a:ext cx="476033" cy="14304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3B3710C8-D3BA-E09E-43EA-D24687EA43DC}"/>
              </a:ext>
            </a:extLst>
          </p:cNvPr>
          <p:cNvSpPr/>
          <p:nvPr/>
        </p:nvSpPr>
        <p:spPr bwMode="white">
          <a:xfrm>
            <a:off x="1936165" y="3596103"/>
            <a:ext cx="894942" cy="19073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92E652AC-F452-21CD-729E-D0089DEF6BC4}"/>
              </a:ext>
            </a:extLst>
          </p:cNvPr>
          <p:cNvSpPr/>
          <p:nvPr/>
        </p:nvSpPr>
        <p:spPr bwMode="white">
          <a:xfrm>
            <a:off x="1669587" y="4120614"/>
            <a:ext cx="866380" cy="19073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32910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4870381E-61E4-1C86-2FB9-69D6DF90A4B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437" y="872619"/>
            <a:ext cx="11520000" cy="472328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B87F2AB9-5B8C-207E-995A-A6AE24050AF7}"/>
              </a:ext>
            </a:extLst>
          </p:cNvPr>
          <p:cNvSpPr/>
          <p:nvPr/>
        </p:nvSpPr>
        <p:spPr bwMode="white">
          <a:xfrm>
            <a:off x="6782965" y="3119987"/>
            <a:ext cx="894942" cy="19997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35D2BC69-2F66-D4FC-3B8D-86D8F2F58528}"/>
              </a:ext>
            </a:extLst>
          </p:cNvPr>
          <p:cNvSpPr/>
          <p:nvPr/>
        </p:nvSpPr>
        <p:spPr bwMode="white">
          <a:xfrm>
            <a:off x="8258668" y="3177123"/>
            <a:ext cx="409389" cy="19045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5C0201AB-2A22-9124-48A2-D6AA814BA7CF}"/>
              </a:ext>
            </a:extLst>
          </p:cNvPr>
          <p:cNvSpPr/>
          <p:nvPr/>
        </p:nvSpPr>
        <p:spPr bwMode="white">
          <a:xfrm>
            <a:off x="9248817" y="3177123"/>
            <a:ext cx="647404" cy="14284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F6C77B6F-7B04-2EA2-182B-EC0AA5EBF02A}"/>
              </a:ext>
            </a:extLst>
          </p:cNvPr>
          <p:cNvSpPr/>
          <p:nvPr/>
        </p:nvSpPr>
        <p:spPr bwMode="white">
          <a:xfrm>
            <a:off x="5802337" y="4177012"/>
            <a:ext cx="742611" cy="19045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>
            <a:extLst>
              <a:ext uri="{FF2B5EF4-FFF2-40B4-BE49-F238E27FC236}">
                <a16:creationId xmlns:a16="http://schemas.microsoft.com/office/drawing/2014/main" id="{BEF95690-395E-F40A-D2A5-94510BA6CD10}"/>
              </a:ext>
            </a:extLst>
          </p:cNvPr>
          <p:cNvSpPr/>
          <p:nvPr/>
        </p:nvSpPr>
        <p:spPr bwMode="white">
          <a:xfrm>
            <a:off x="7820717" y="4186535"/>
            <a:ext cx="380826" cy="18093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>
            <a:extLst>
              <a:ext uri="{FF2B5EF4-FFF2-40B4-BE49-F238E27FC236}">
                <a16:creationId xmlns:a16="http://schemas.microsoft.com/office/drawing/2014/main" id="{FB94B5DC-DD34-DDFB-CC12-86FE0D7C4746}"/>
              </a:ext>
            </a:extLst>
          </p:cNvPr>
          <p:cNvSpPr/>
          <p:nvPr/>
        </p:nvSpPr>
        <p:spPr bwMode="white">
          <a:xfrm>
            <a:off x="1775098" y="4700763"/>
            <a:ext cx="961586" cy="19045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>
            <a:extLst>
              <a:ext uri="{FF2B5EF4-FFF2-40B4-BE49-F238E27FC236}">
                <a16:creationId xmlns:a16="http://schemas.microsoft.com/office/drawing/2014/main" id="{38868B53-CE9D-5C26-1BC4-0C719992EA39}"/>
              </a:ext>
            </a:extLst>
          </p:cNvPr>
          <p:cNvSpPr/>
          <p:nvPr/>
        </p:nvSpPr>
        <p:spPr bwMode="white">
          <a:xfrm>
            <a:off x="3336486" y="4700763"/>
            <a:ext cx="409388" cy="19045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9" name="矩形 18">
            <a:extLst>
              <a:ext uri="{FF2B5EF4-FFF2-40B4-BE49-F238E27FC236}">
                <a16:creationId xmlns:a16="http://schemas.microsoft.com/office/drawing/2014/main" id="{B36B92AC-07C7-2C2F-E3E8-0B4132C5DC1B}"/>
              </a:ext>
            </a:extLst>
          </p:cNvPr>
          <p:cNvSpPr/>
          <p:nvPr/>
        </p:nvSpPr>
        <p:spPr bwMode="white">
          <a:xfrm>
            <a:off x="1765577" y="5224514"/>
            <a:ext cx="875900" cy="19997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0" name="矩形 19">
            <a:extLst>
              <a:ext uri="{FF2B5EF4-FFF2-40B4-BE49-F238E27FC236}">
                <a16:creationId xmlns:a16="http://schemas.microsoft.com/office/drawing/2014/main" id="{10205106-88AA-B301-4008-A990A67C206B}"/>
              </a:ext>
            </a:extLst>
          </p:cNvPr>
          <p:cNvSpPr/>
          <p:nvPr/>
        </p:nvSpPr>
        <p:spPr bwMode="white">
          <a:xfrm>
            <a:off x="3231759" y="5281651"/>
            <a:ext cx="399867" cy="19045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1" name="矩形 20">
            <a:extLst>
              <a:ext uri="{FF2B5EF4-FFF2-40B4-BE49-F238E27FC236}">
                <a16:creationId xmlns:a16="http://schemas.microsoft.com/office/drawing/2014/main" id="{84374CF8-6E0F-B4D8-7EEA-1F86CD0EBD8F}"/>
              </a:ext>
            </a:extLst>
          </p:cNvPr>
          <p:cNvSpPr/>
          <p:nvPr/>
        </p:nvSpPr>
        <p:spPr bwMode="white">
          <a:xfrm>
            <a:off x="4221908" y="5224514"/>
            <a:ext cx="837818" cy="19997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45125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77FE2203-3C69-3ADE-389D-A8DC6EFE057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273" y="817200"/>
            <a:ext cx="11520000" cy="527066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611E79D8-8A41-6E22-34CE-432374D0598B}"/>
              </a:ext>
            </a:extLst>
          </p:cNvPr>
          <p:cNvSpPr/>
          <p:nvPr/>
        </p:nvSpPr>
        <p:spPr bwMode="white">
          <a:xfrm>
            <a:off x="1190925" y="3676514"/>
            <a:ext cx="228495" cy="1906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DDAE3D4B-71C1-7C60-6EB1-C3F4943F16D4}"/>
              </a:ext>
            </a:extLst>
          </p:cNvPr>
          <p:cNvSpPr/>
          <p:nvPr/>
        </p:nvSpPr>
        <p:spPr bwMode="white">
          <a:xfrm>
            <a:off x="1190925" y="4200722"/>
            <a:ext cx="228495" cy="1906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6040C83C-4FBC-8B2D-7C87-F504FBB83F39}"/>
              </a:ext>
            </a:extLst>
          </p:cNvPr>
          <p:cNvSpPr/>
          <p:nvPr/>
        </p:nvSpPr>
        <p:spPr bwMode="white">
          <a:xfrm>
            <a:off x="1190925" y="4724929"/>
            <a:ext cx="218975" cy="1906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9EA8948F-5635-00C2-E2DA-F83979333279}"/>
              </a:ext>
            </a:extLst>
          </p:cNvPr>
          <p:cNvSpPr/>
          <p:nvPr/>
        </p:nvSpPr>
        <p:spPr bwMode="white">
          <a:xfrm>
            <a:off x="1190925" y="5249137"/>
            <a:ext cx="218975" cy="1906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7A02FF59-A42B-3F78-CFCB-4483F2C82B74}"/>
              </a:ext>
            </a:extLst>
          </p:cNvPr>
          <p:cNvSpPr/>
          <p:nvPr/>
        </p:nvSpPr>
        <p:spPr bwMode="white">
          <a:xfrm>
            <a:off x="1190925" y="5773344"/>
            <a:ext cx="228495" cy="20015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6710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635"/>
            <a:ext cx="12191365" cy="68573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2YTZkNGE2Njk2NzcyNTAzOGM5ZmQ1NzQ5MzlhNzI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0</Words>
  <Application>Microsoft Office PowerPoint</Application>
  <PresentationFormat>宽屏</PresentationFormat>
  <Paragraphs>0</Paragraphs>
  <Slides>7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2" baseType="lpstr">
      <vt:lpstr>宋体</vt:lpstr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5</cp:revision>
  <dcterms:created xsi:type="dcterms:W3CDTF">2023-07-10T09:28:00Z</dcterms:created>
  <dcterms:modified xsi:type="dcterms:W3CDTF">2024-01-22T05:08:41Z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0D19CC1FE8314396A26B969BFD398AAA_12</vt:lpwstr>
  </property>
  <property fmtid="{D5CDD505-2E9C-101B-9397-08002B2CF9AE}" pid="3" name="KSOProductBuildVer">
    <vt:lpwstr>2052-11.1.0.14036</vt:lpwstr>
  </property>
</Properties>
</file>