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4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97809D-F01C-7F33-85F7-BF9D61087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7"/>
          <a:stretch/>
        </p:blipFill>
        <p:spPr>
          <a:xfrm>
            <a:off x="2216097" y="1984083"/>
            <a:ext cx="8101612" cy="2626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11673F-5FB0-C1F3-1B7E-3DC1A2CE8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609087" cy="6143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DA7CDC-4C92-DDBD-21C3-4A4D95AE4384}"/>
              </a:ext>
            </a:extLst>
          </p:cNvPr>
          <p:cNvSpPr/>
          <p:nvPr/>
        </p:nvSpPr>
        <p:spPr bwMode="white">
          <a:xfrm>
            <a:off x="1117947" y="1127880"/>
            <a:ext cx="239857" cy="211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F91D2C-7639-786B-9CD2-BA1661972AEF}"/>
              </a:ext>
            </a:extLst>
          </p:cNvPr>
          <p:cNvSpPr/>
          <p:nvPr/>
        </p:nvSpPr>
        <p:spPr bwMode="white">
          <a:xfrm>
            <a:off x="1127542" y="2241305"/>
            <a:ext cx="220668" cy="201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F9AC93-5235-B22E-371F-E48357F2B301}"/>
              </a:ext>
            </a:extLst>
          </p:cNvPr>
          <p:cNvSpPr/>
          <p:nvPr/>
        </p:nvSpPr>
        <p:spPr bwMode="white">
          <a:xfrm>
            <a:off x="1117947" y="3345133"/>
            <a:ext cx="239857" cy="201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5CF047-8F37-6958-8B5E-5297E008D9F7}"/>
              </a:ext>
            </a:extLst>
          </p:cNvPr>
          <p:cNvSpPr/>
          <p:nvPr/>
        </p:nvSpPr>
        <p:spPr bwMode="white">
          <a:xfrm>
            <a:off x="1117947" y="5562385"/>
            <a:ext cx="239857" cy="211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60E1CE-F40C-CC45-C1E3-B0C5DE42F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" y="892262"/>
            <a:ext cx="11520000" cy="3375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C35200-D054-0DAE-9F45-BEA1C75920F9}"/>
              </a:ext>
            </a:extLst>
          </p:cNvPr>
          <p:cNvSpPr/>
          <p:nvPr/>
        </p:nvSpPr>
        <p:spPr bwMode="white">
          <a:xfrm>
            <a:off x="1166723" y="1683704"/>
            <a:ext cx="228495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516286-4697-1C10-7E0F-0C938D9B0BEA}"/>
              </a:ext>
            </a:extLst>
          </p:cNvPr>
          <p:cNvSpPr/>
          <p:nvPr/>
        </p:nvSpPr>
        <p:spPr bwMode="white">
          <a:xfrm>
            <a:off x="1166723" y="2236761"/>
            <a:ext cx="238016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9DCDFB-BAAF-7C82-92F4-8B71126D302E}"/>
              </a:ext>
            </a:extLst>
          </p:cNvPr>
          <p:cNvSpPr/>
          <p:nvPr/>
        </p:nvSpPr>
        <p:spPr bwMode="white">
          <a:xfrm>
            <a:off x="1166723" y="2789817"/>
            <a:ext cx="247537" cy="190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CB3CFF-165C-A354-B12D-C25B2C5DA64F}"/>
              </a:ext>
            </a:extLst>
          </p:cNvPr>
          <p:cNvSpPr/>
          <p:nvPr/>
        </p:nvSpPr>
        <p:spPr bwMode="white">
          <a:xfrm>
            <a:off x="1166723" y="3333338"/>
            <a:ext cx="247537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CD5850-8E91-795B-E712-282E05FB5DC6}"/>
              </a:ext>
            </a:extLst>
          </p:cNvPr>
          <p:cNvSpPr/>
          <p:nvPr/>
        </p:nvSpPr>
        <p:spPr bwMode="white">
          <a:xfrm>
            <a:off x="1166723" y="3886394"/>
            <a:ext cx="238016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3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2FA2D3-5ADF-F7C0-064A-E29EC42DB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98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C6B758-9523-BDD8-CC7F-9A54365137C3}"/>
              </a:ext>
            </a:extLst>
          </p:cNvPr>
          <p:cNvSpPr/>
          <p:nvPr/>
        </p:nvSpPr>
        <p:spPr bwMode="white">
          <a:xfrm>
            <a:off x="2035636" y="1702442"/>
            <a:ext cx="228495" cy="19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DF5241-8422-6361-6532-3BA79F3EE4FB}"/>
              </a:ext>
            </a:extLst>
          </p:cNvPr>
          <p:cNvSpPr/>
          <p:nvPr/>
        </p:nvSpPr>
        <p:spPr bwMode="white">
          <a:xfrm>
            <a:off x="2064198" y="2254653"/>
            <a:ext cx="247537" cy="190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BAA9B0-5D56-64BA-D513-C16B820CF1B9}"/>
              </a:ext>
            </a:extLst>
          </p:cNvPr>
          <p:cNvSpPr/>
          <p:nvPr/>
        </p:nvSpPr>
        <p:spPr bwMode="white">
          <a:xfrm>
            <a:off x="2064198" y="3349553"/>
            <a:ext cx="247537" cy="19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0D9D36-304D-1DAF-CD3C-1DBF3B6D8743}"/>
              </a:ext>
            </a:extLst>
          </p:cNvPr>
          <p:cNvSpPr/>
          <p:nvPr/>
        </p:nvSpPr>
        <p:spPr bwMode="white">
          <a:xfrm>
            <a:off x="2064198" y="4453974"/>
            <a:ext cx="218975" cy="19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D3F50A-90AF-CB3C-EBD2-6FC0E7AA0302}"/>
              </a:ext>
            </a:extLst>
          </p:cNvPr>
          <p:cNvSpPr/>
          <p:nvPr/>
        </p:nvSpPr>
        <p:spPr bwMode="white">
          <a:xfrm>
            <a:off x="6834049" y="5006185"/>
            <a:ext cx="238015" cy="190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3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