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3" r:id="rId4"/>
    <p:sldId id="261" r:id="rId5"/>
    <p:sldId id="260" r:id="rId6"/>
    <p:sldId id="259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2" d="100"/>
          <a:sy n="62" d="100"/>
        </p:scale>
        <p:origin x="182" y="5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A60B44F-79E6-BEB6-A2F8-2DCEA8C98A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61" b="5129"/>
          <a:stretch/>
        </p:blipFill>
        <p:spPr>
          <a:xfrm>
            <a:off x="1347376" y="3200400"/>
            <a:ext cx="9883751" cy="13535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10326EAF-3752-0EB8-2D8C-A16D8006A4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80" b="55829"/>
          <a:stretch/>
        </p:blipFill>
        <p:spPr>
          <a:xfrm>
            <a:off x="2626122" y="2096033"/>
            <a:ext cx="7326261" cy="11043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64D6B52-0CD2-1016-2480-DAF7CF91B8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57" y="631848"/>
            <a:ext cx="11520000" cy="13392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11DF3E8-F350-4D94-22E0-11D8E711EFF1}"/>
              </a:ext>
            </a:extLst>
          </p:cNvPr>
          <p:cNvSpPr/>
          <p:nvPr/>
        </p:nvSpPr>
        <p:spPr bwMode="white">
          <a:xfrm>
            <a:off x="1829018" y="1244074"/>
            <a:ext cx="799735" cy="2008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275B65C-049F-9EC8-150A-EE6649E58C7D}"/>
              </a:ext>
            </a:extLst>
          </p:cNvPr>
          <p:cNvSpPr/>
          <p:nvPr/>
        </p:nvSpPr>
        <p:spPr bwMode="white">
          <a:xfrm>
            <a:off x="5799133" y="1244074"/>
            <a:ext cx="742611" cy="2008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6F6FC48-DA70-F610-44F0-C1DCF48C35B3}"/>
              </a:ext>
            </a:extLst>
          </p:cNvPr>
          <p:cNvSpPr/>
          <p:nvPr/>
        </p:nvSpPr>
        <p:spPr bwMode="white">
          <a:xfrm>
            <a:off x="9997745" y="1244074"/>
            <a:ext cx="875900" cy="2487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65BBA46-AE83-F3CD-2C8B-10351663EFFC}"/>
              </a:ext>
            </a:extLst>
          </p:cNvPr>
          <p:cNvSpPr/>
          <p:nvPr/>
        </p:nvSpPr>
        <p:spPr bwMode="white">
          <a:xfrm>
            <a:off x="2124158" y="1674547"/>
            <a:ext cx="885421" cy="2008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6321C9F-2223-6196-2D34-91EE059F8C46}"/>
              </a:ext>
            </a:extLst>
          </p:cNvPr>
          <p:cNvSpPr/>
          <p:nvPr/>
        </p:nvSpPr>
        <p:spPr bwMode="white">
          <a:xfrm>
            <a:off x="5875299" y="1674547"/>
            <a:ext cx="628363" cy="2008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0A96FCA-0C63-5DF5-24BD-0187129DAA79}"/>
              </a:ext>
            </a:extLst>
          </p:cNvPr>
          <p:cNvSpPr/>
          <p:nvPr/>
        </p:nvSpPr>
        <p:spPr bwMode="white">
          <a:xfrm>
            <a:off x="9893018" y="1674547"/>
            <a:ext cx="714049" cy="2008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img_16777215">
            <a:extLst>
              <a:ext uri="{FF2B5EF4-FFF2-40B4-BE49-F238E27FC236}">
                <a16:creationId xmlns:a16="http://schemas.microsoft.com/office/drawing/2014/main" id="{3E16CEB9-BFD0-BEE8-B036-B4CD0BDAA2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57" y="1971094"/>
            <a:ext cx="11520000" cy="39970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2FC3868-30E0-DA89-489D-CB9BA49B90EE}"/>
              </a:ext>
            </a:extLst>
          </p:cNvPr>
          <p:cNvSpPr/>
          <p:nvPr/>
        </p:nvSpPr>
        <p:spPr bwMode="white">
          <a:xfrm>
            <a:off x="1629084" y="2810574"/>
            <a:ext cx="1285289" cy="2384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9A332460-376B-CAB5-2879-31948B22A09F}"/>
              </a:ext>
            </a:extLst>
          </p:cNvPr>
          <p:cNvSpPr/>
          <p:nvPr/>
        </p:nvSpPr>
        <p:spPr bwMode="white">
          <a:xfrm>
            <a:off x="1629084" y="3258933"/>
            <a:ext cx="1009190" cy="1907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887F6893-9953-F15F-81D4-635586771155}"/>
              </a:ext>
            </a:extLst>
          </p:cNvPr>
          <p:cNvSpPr/>
          <p:nvPr/>
        </p:nvSpPr>
        <p:spPr bwMode="white">
          <a:xfrm>
            <a:off x="1629084" y="3697752"/>
            <a:ext cx="1304330" cy="2480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C3228E6B-36CE-E70E-991B-0196DEDAAD60}"/>
              </a:ext>
            </a:extLst>
          </p:cNvPr>
          <p:cNvSpPr/>
          <p:nvPr/>
        </p:nvSpPr>
        <p:spPr bwMode="white">
          <a:xfrm>
            <a:off x="1629084" y="4136572"/>
            <a:ext cx="1190082" cy="200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749F5395-76E2-F6A8-60AA-3AD415E8D4C2}"/>
              </a:ext>
            </a:extLst>
          </p:cNvPr>
          <p:cNvSpPr/>
          <p:nvPr/>
        </p:nvSpPr>
        <p:spPr bwMode="white">
          <a:xfrm>
            <a:off x="1629084" y="4584931"/>
            <a:ext cx="1047272" cy="1907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520C49FC-D30F-AB13-F582-1D4E39042DE4}"/>
              </a:ext>
            </a:extLst>
          </p:cNvPr>
          <p:cNvSpPr/>
          <p:nvPr/>
        </p:nvSpPr>
        <p:spPr bwMode="white">
          <a:xfrm>
            <a:off x="1629084" y="5033290"/>
            <a:ext cx="1275768" cy="1907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6A93293A-32C6-ABCB-15CE-14FAF3B71B2F}"/>
              </a:ext>
            </a:extLst>
          </p:cNvPr>
          <p:cNvSpPr/>
          <p:nvPr/>
        </p:nvSpPr>
        <p:spPr bwMode="white">
          <a:xfrm>
            <a:off x="1629084" y="5472109"/>
            <a:ext cx="571239" cy="1907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800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4D9FDC8-EBD4-6790-9AE1-CED33B90AA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57" y="804843"/>
            <a:ext cx="11520000" cy="39764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FC5C87D-A160-21AD-E617-F4E125AAF560}"/>
              </a:ext>
            </a:extLst>
          </p:cNvPr>
          <p:cNvSpPr/>
          <p:nvPr/>
        </p:nvSpPr>
        <p:spPr bwMode="white">
          <a:xfrm>
            <a:off x="2676357" y="1872846"/>
            <a:ext cx="742611" cy="1907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990ADEF-4315-1652-876D-E33A34C3A513}"/>
              </a:ext>
            </a:extLst>
          </p:cNvPr>
          <p:cNvSpPr/>
          <p:nvPr/>
        </p:nvSpPr>
        <p:spPr bwMode="white">
          <a:xfrm>
            <a:off x="2305051" y="2740598"/>
            <a:ext cx="894942" cy="1907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5222949-C061-691E-0E28-793DE4C6EC05}"/>
              </a:ext>
            </a:extLst>
          </p:cNvPr>
          <p:cNvSpPr/>
          <p:nvPr/>
        </p:nvSpPr>
        <p:spPr bwMode="white">
          <a:xfrm>
            <a:off x="3123828" y="3656030"/>
            <a:ext cx="952066" cy="1907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22E9153-27D5-C8CF-40B1-2E36E93272F4}"/>
              </a:ext>
            </a:extLst>
          </p:cNvPr>
          <p:cNvSpPr/>
          <p:nvPr/>
        </p:nvSpPr>
        <p:spPr bwMode="white">
          <a:xfrm>
            <a:off x="2466902" y="4466568"/>
            <a:ext cx="742611" cy="1907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600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BDF3C4E-DCF3-CBF8-C1E5-023376725B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77599"/>
            <a:ext cx="11280065" cy="65446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102CC28-979C-90DE-0690-FE35122E28E9}"/>
              </a:ext>
            </a:extLst>
          </p:cNvPr>
          <p:cNvSpPr/>
          <p:nvPr/>
        </p:nvSpPr>
        <p:spPr bwMode="white">
          <a:xfrm>
            <a:off x="4694901" y="736968"/>
            <a:ext cx="233059" cy="1957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BA5C57C-D98B-838C-2B23-1A14D98A0CFF}"/>
              </a:ext>
            </a:extLst>
          </p:cNvPr>
          <p:cNvSpPr/>
          <p:nvPr/>
        </p:nvSpPr>
        <p:spPr bwMode="white">
          <a:xfrm>
            <a:off x="3343158" y="2471014"/>
            <a:ext cx="251703" cy="1957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F6C3FC8-F9D0-6AE3-483E-D475193AE458}"/>
              </a:ext>
            </a:extLst>
          </p:cNvPr>
          <p:cNvSpPr/>
          <p:nvPr/>
        </p:nvSpPr>
        <p:spPr bwMode="white">
          <a:xfrm>
            <a:off x="3874532" y="3347359"/>
            <a:ext cx="233059" cy="1864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BE8B2B8-C7B9-BFF5-2382-4E440A58B4A6}"/>
              </a:ext>
            </a:extLst>
          </p:cNvPr>
          <p:cNvSpPr/>
          <p:nvPr/>
        </p:nvSpPr>
        <p:spPr bwMode="white">
          <a:xfrm>
            <a:off x="2998230" y="4652555"/>
            <a:ext cx="223736" cy="1864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1B9DDEC-DAC3-2554-6D76-0D7EA93A81AA}"/>
              </a:ext>
            </a:extLst>
          </p:cNvPr>
          <p:cNvSpPr/>
          <p:nvPr/>
        </p:nvSpPr>
        <p:spPr bwMode="white">
          <a:xfrm>
            <a:off x="5785618" y="5081405"/>
            <a:ext cx="242381" cy="1864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478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2024-01-22T04:56:13Z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