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027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EA220C-4364-A1DC-6188-35863BA445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1" b="18073"/>
          <a:stretch/>
        </p:blipFill>
        <p:spPr>
          <a:xfrm>
            <a:off x="2587539" y="3390583"/>
            <a:ext cx="7364844" cy="1076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0326EAF-3752-0EB8-2D8C-A16D8006A4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80" b="55829"/>
          <a:stretch/>
        </p:blipFill>
        <p:spPr>
          <a:xfrm>
            <a:off x="2626122" y="2096033"/>
            <a:ext cx="7326261" cy="1104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90E39B9-4052-2949-5F0A-14E28EE0FB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23" y="804137"/>
            <a:ext cx="11520000" cy="4757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1B935C4-E0CB-60EC-B278-90743655ADD4}"/>
              </a:ext>
            </a:extLst>
          </p:cNvPr>
          <p:cNvSpPr/>
          <p:nvPr/>
        </p:nvSpPr>
        <p:spPr bwMode="white">
          <a:xfrm>
            <a:off x="1033755" y="1423868"/>
            <a:ext cx="228495" cy="190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2F05758-9C23-C4D7-3B47-831FD9747994}"/>
              </a:ext>
            </a:extLst>
          </p:cNvPr>
          <p:cNvSpPr/>
          <p:nvPr/>
        </p:nvSpPr>
        <p:spPr bwMode="white">
          <a:xfrm>
            <a:off x="1033755" y="2262889"/>
            <a:ext cx="228495" cy="200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030F45B-94D4-872C-D054-967559B63D09}"/>
              </a:ext>
            </a:extLst>
          </p:cNvPr>
          <p:cNvSpPr/>
          <p:nvPr/>
        </p:nvSpPr>
        <p:spPr bwMode="white">
          <a:xfrm>
            <a:off x="1024234" y="3111445"/>
            <a:ext cx="247537" cy="200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DD1A99C-DFCC-A956-C9B0-1407F51A4092}"/>
              </a:ext>
            </a:extLst>
          </p:cNvPr>
          <p:cNvSpPr/>
          <p:nvPr/>
        </p:nvSpPr>
        <p:spPr bwMode="white">
          <a:xfrm>
            <a:off x="1033755" y="3969535"/>
            <a:ext cx="228495" cy="190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02050DC-CCD6-F6F7-0C33-58BB80608BD0}"/>
              </a:ext>
            </a:extLst>
          </p:cNvPr>
          <p:cNvSpPr/>
          <p:nvPr/>
        </p:nvSpPr>
        <p:spPr bwMode="white">
          <a:xfrm>
            <a:off x="1033755" y="4818090"/>
            <a:ext cx="228495" cy="190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67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DE4576-5DA9-4564-F470-7F842AC4D9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7" y="608194"/>
            <a:ext cx="11520000" cy="5580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F9018BC-FF73-B21D-C5C1-8D8B351FBFAB}"/>
              </a:ext>
            </a:extLst>
          </p:cNvPr>
          <p:cNvSpPr/>
          <p:nvPr/>
        </p:nvSpPr>
        <p:spPr bwMode="white">
          <a:xfrm>
            <a:off x="3050804" y="2598399"/>
            <a:ext cx="885421" cy="199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9479B9B-C5A3-0A4C-B7E4-FE049EB8655C}"/>
              </a:ext>
            </a:extLst>
          </p:cNvPr>
          <p:cNvSpPr/>
          <p:nvPr/>
        </p:nvSpPr>
        <p:spPr bwMode="white">
          <a:xfrm>
            <a:off x="3374507" y="3788713"/>
            <a:ext cx="752132" cy="238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5191E2A-4230-FA3A-55FA-72F61004878A}"/>
              </a:ext>
            </a:extLst>
          </p:cNvPr>
          <p:cNvSpPr/>
          <p:nvPr/>
        </p:nvSpPr>
        <p:spPr bwMode="white">
          <a:xfrm>
            <a:off x="3793416" y="4207704"/>
            <a:ext cx="894942" cy="199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3B8A5A2-BC46-36ED-330C-ABE354618DCA}"/>
              </a:ext>
            </a:extLst>
          </p:cNvPr>
          <p:cNvSpPr/>
          <p:nvPr/>
        </p:nvSpPr>
        <p:spPr bwMode="white">
          <a:xfrm>
            <a:off x="2155862" y="5188523"/>
            <a:ext cx="990148" cy="238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D4A85DB-6EB6-8798-5BF6-4B01FDB16864}"/>
              </a:ext>
            </a:extLst>
          </p:cNvPr>
          <p:cNvSpPr/>
          <p:nvPr/>
        </p:nvSpPr>
        <p:spPr bwMode="white">
          <a:xfrm>
            <a:off x="2812788" y="5607514"/>
            <a:ext cx="885421" cy="199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61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C8B959-BAE4-9E38-1385-2F71F8EF12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7" y="673509"/>
            <a:ext cx="11520000" cy="5625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E7514F9-2483-6593-03A6-4641F5625463}"/>
              </a:ext>
            </a:extLst>
          </p:cNvPr>
          <p:cNvSpPr/>
          <p:nvPr/>
        </p:nvSpPr>
        <p:spPr bwMode="white">
          <a:xfrm>
            <a:off x="1108589" y="4258676"/>
            <a:ext cx="218975" cy="190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85E4C84-43C2-44CB-8F41-D4361116F916}"/>
              </a:ext>
            </a:extLst>
          </p:cNvPr>
          <p:cNvSpPr/>
          <p:nvPr/>
        </p:nvSpPr>
        <p:spPr bwMode="white">
          <a:xfrm>
            <a:off x="1099069" y="4687752"/>
            <a:ext cx="228495" cy="190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422EFD0-7171-6568-BDC9-1FBA3CB3BCE1}"/>
              </a:ext>
            </a:extLst>
          </p:cNvPr>
          <p:cNvSpPr/>
          <p:nvPr/>
        </p:nvSpPr>
        <p:spPr bwMode="white">
          <a:xfrm>
            <a:off x="1108589" y="5107293"/>
            <a:ext cx="218975" cy="200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588FEF5-1FC7-8EF0-ABB6-7587107948A6}"/>
              </a:ext>
            </a:extLst>
          </p:cNvPr>
          <p:cNvSpPr/>
          <p:nvPr/>
        </p:nvSpPr>
        <p:spPr bwMode="white">
          <a:xfrm>
            <a:off x="1099069" y="5536369"/>
            <a:ext cx="228495" cy="190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C0FE8B8-2BB3-3B3E-F997-54D3D245B183}"/>
              </a:ext>
            </a:extLst>
          </p:cNvPr>
          <p:cNvSpPr/>
          <p:nvPr/>
        </p:nvSpPr>
        <p:spPr bwMode="white">
          <a:xfrm>
            <a:off x="1099069" y="5965445"/>
            <a:ext cx="228495" cy="190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77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2024-01-22T04:54:32Z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