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6B8217-6797-7EBC-8BE7-6D837F34E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15304"/>
          <a:stretch/>
        </p:blipFill>
        <p:spPr>
          <a:xfrm>
            <a:off x="2447217" y="3434505"/>
            <a:ext cx="7684069" cy="106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B36905-0FA2-5CF2-69E8-69D75347A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1548"/>
            <a:ext cx="11520000" cy="5592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F64171-61A9-3E74-EDF7-FF1CF9D3DD6E}"/>
              </a:ext>
            </a:extLst>
          </p:cNvPr>
          <p:cNvSpPr/>
          <p:nvPr/>
        </p:nvSpPr>
        <p:spPr bwMode="white">
          <a:xfrm>
            <a:off x="1131173" y="1356576"/>
            <a:ext cx="218975" cy="19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F87239-6472-C79C-F19C-5FB8E136B8FC}"/>
              </a:ext>
            </a:extLst>
          </p:cNvPr>
          <p:cNvSpPr/>
          <p:nvPr/>
        </p:nvSpPr>
        <p:spPr bwMode="white">
          <a:xfrm>
            <a:off x="1121652" y="2356955"/>
            <a:ext cx="247537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E5ED5-F243-06C2-7A3C-4A87C1F1FC00}"/>
              </a:ext>
            </a:extLst>
          </p:cNvPr>
          <p:cNvSpPr/>
          <p:nvPr/>
        </p:nvSpPr>
        <p:spPr bwMode="white">
          <a:xfrm>
            <a:off x="1121652" y="3366862"/>
            <a:ext cx="238016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32786C-8014-01AA-14B8-4285BEDAF8D7}"/>
              </a:ext>
            </a:extLst>
          </p:cNvPr>
          <p:cNvSpPr/>
          <p:nvPr/>
        </p:nvSpPr>
        <p:spPr bwMode="white">
          <a:xfrm>
            <a:off x="1131173" y="4376768"/>
            <a:ext cx="218975" cy="19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4CAAAE-2855-513B-01A1-4688A8D56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5" y="1062366"/>
            <a:ext cx="11520000" cy="261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926FC3-9C60-A3AA-2AFF-35091761020D}"/>
              </a:ext>
            </a:extLst>
          </p:cNvPr>
          <p:cNvSpPr/>
          <p:nvPr/>
        </p:nvSpPr>
        <p:spPr bwMode="white">
          <a:xfrm>
            <a:off x="4927860" y="1786961"/>
            <a:ext cx="637884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BC99C1-A7A5-FFFA-7D7F-2B2E30EA3473}"/>
              </a:ext>
            </a:extLst>
          </p:cNvPr>
          <p:cNvSpPr/>
          <p:nvPr/>
        </p:nvSpPr>
        <p:spPr bwMode="white">
          <a:xfrm>
            <a:off x="3290306" y="2292271"/>
            <a:ext cx="875900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9FA260-EFB0-7F7A-0EF8-5635E94975A7}"/>
              </a:ext>
            </a:extLst>
          </p:cNvPr>
          <p:cNvSpPr/>
          <p:nvPr/>
        </p:nvSpPr>
        <p:spPr bwMode="white">
          <a:xfrm>
            <a:off x="3661612" y="2788047"/>
            <a:ext cx="752132" cy="24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7D4894-B702-F0BC-75EA-534CA1448ABD}"/>
              </a:ext>
            </a:extLst>
          </p:cNvPr>
          <p:cNvSpPr/>
          <p:nvPr/>
        </p:nvSpPr>
        <p:spPr bwMode="white">
          <a:xfrm>
            <a:off x="3880587" y="3293357"/>
            <a:ext cx="761652" cy="24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3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4853B-92C4-911C-5DCC-3FD9D2CDB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1049113"/>
            <a:ext cx="11520000" cy="308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4C6526-7437-C416-2F1D-5D4D0674CE60}"/>
              </a:ext>
            </a:extLst>
          </p:cNvPr>
          <p:cNvSpPr/>
          <p:nvPr/>
        </p:nvSpPr>
        <p:spPr bwMode="white">
          <a:xfrm>
            <a:off x="1098880" y="1754330"/>
            <a:ext cx="238016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D7E758-6F8D-C940-FC19-7606822E406A}"/>
              </a:ext>
            </a:extLst>
          </p:cNvPr>
          <p:cNvSpPr/>
          <p:nvPr/>
        </p:nvSpPr>
        <p:spPr bwMode="white">
          <a:xfrm>
            <a:off x="1089359" y="2249888"/>
            <a:ext cx="247537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A601D9-A70F-709F-5FF8-1AED500AAF1F}"/>
              </a:ext>
            </a:extLst>
          </p:cNvPr>
          <p:cNvSpPr/>
          <p:nvPr/>
        </p:nvSpPr>
        <p:spPr bwMode="white">
          <a:xfrm>
            <a:off x="1089359" y="2754975"/>
            <a:ext cx="247537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5FF604-9F84-3576-E48D-A60B2D285DD2}"/>
              </a:ext>
            </a:extLst>
          </p:cNvPr>
          <p:cNvSpPr/>
          <p:nvPr/>
        </p:nvSpPr>
        <p:spPr bwMode="white">
          <a:xfrm>
            <a:off x="1098880" y="3260063"/>
            <a:ext cx="228495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AD6989-5BA5-04AD-4C6B-6130F835CC3F}"/>
              </a:ext>
            </a:extLst>
          </p:cNvPr>
          <p:cNvSpPr/>
          <p:nvPr/>
        </p:nvSpPr>
        <p:spPr bwMode="white">
          <a:xfrm>
            <a:off x="1098880" y="3765151"/>
            <a:ext cx="228495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8B673-D75E-67E1-8240-D9999F992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" y="890087"/>
            <a:ext cx="11520000" cy="461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AD9E44-BF36-F316-EF46-83E403B7F696}"/>
              </a:ext>
            </a:extLst>
          </p:cNvPr>
          <p:cNvSpPr/>
          <p:nvPr/>
        </p:nvSpPr>
        <p:spPr bwMode="white">
          <a:xfrm>
            <a:off x="1155620" y="3110788"/>
            <a:ext cx="247537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38F47E-1A3A-E82A-D414-5D66A5F2F623}"/>
              </a:ext>
            </a:extLst>
          </p:cNvPr>
          <p:cNvSpPr/>
          <p:nvPr/>
        </p:nvSpPr>
        <p:spPr bwMode="white">
          <a:xfrm>
            <a:off x="1165141" y="3615927"/>
            <a:ext cx="22849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E7CE05-21A1-63FD-E4C5-7875A05DF5A5}"/>
              </a:ext>
            </a:extLst>
          </p:cNvPr>
          <p:cNvSpPr/>
          <p:nvPr/>
        </p:nvSpPr>
        <p:spPr bwMode="white">
          <a:xfrm>
            <a:off x="1155620" y="4111534"/>
            <a:ext cx="247537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CE48A0-CB39-38B6-50F7-A502F39B0EE0}"/>
              </a:ext>
            </a:extLst>
          </p:cNvPr>
          <p:cNvSpPr/>
          <p:nvPr/>
        </p:nvSpPr>
        <p:spPr bwMode="white">
          <a:xfrm>
            <a:off x="1165141" y="4616672"/>
            <a:ext cx="238016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A2B4A6-60D3-9CB5-E6C9-80128FEED522}"/>
              </a:ext>
            </a:extLst>
          </p:cNvPr>
          <p:cNvSpPr/>
          <p:nvPr/>
        </p:nvSpPr>
        <p:spPr bwMode="white">
          <a:xfrm>
            <a:off x="1165141" y="5121810"/>
            <a:ext cx="228495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1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