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65925B-4D2D-C0F1-F4F0-98AC312A81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57" b="12134"/>
          <a:stretch/>
        </p:blipFill>
        <p:spPr>
          <a:xfrm>
            <a:off x="1146724" y="3442835"/>
            <a:ext cx="10285056" cy="1050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0326EAF-3752-0EB8-2D8C-A16D8006A4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80" b="55829"/>
          <a:stretch/>
        </p:blipFill>
        <p:spPr>
          <a:xfrm>
            <a:off x="2626122" y="2096033"/>
            <a:ext cx="7326261" cy="1104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5BACEF-7A1C-1EA5-1329-AA63C0976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73509"/>
            <a:ext cx="11520000" cy="5046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9D45F9F-827E-359D-9E8E-61410E39618B}"/>
              </a:ext>
            </a:extLst>
          </p:cNvPr>
          <p:cNvSpPr/>
          <p:nvPr/>
        </p:nvSpPr>
        <p:spPr bwMode="white">
          <a:xfrm>
            <a:off x="2816330" y="2892273"/>
            <a:ext cx="761652" cy="190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434855-E499-3D16-BC29-31FBB4B010FC}"/>
              </a:ext>
            </a:extLst>
          </p:cNvPr>
          <p:cNvSpPr/>
          <p:nvPr/>
        </p:nvSpPr>
        <p:spPr bwMode="white">
          <a:xfrm>
            <a:off x="8252628" y="2939886"/>
            <a:ext cx="818776" cy="190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6998D41-E14A-2613-558E-73EB94AB3403}"/>
              </a:ext>
            </a:extLst>
          </p:cNvPr>
          <p:cNvSpPr/>
          <p:nvPr/>
        </p:nvSpPr>
        <p:spPr bwMode="white">
          <a:xfrm>
            <a:off x="3930247" y="4892018"/>
            <a:ext cx="685487" cy="190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E0F775F-3C14-E10E-EE0B-174F7DDA6068}"/>
              </a:ext>
            </a:extLst>
          </p:cNvPr>
          <p:cNvSpPr/>
          <p:nvPr/>
        </p:nvSpPr>
        <p:spPr bwMode="white">
          <a:xfrm>
            <a:off x="8957157" y="4844405"/>
            <a:ext cx="580760" cy="190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10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F077EE-75C0-4E28-1528-6B54F0CCE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6" y="804137"/>
            <a:ext cx="11520000" cy="3951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18CB118-0F5A-82C4-DC6F-5EF95CF4BF3E}"/>
              </a:ext>
            </a:extLst>
          </p:cNvPr>
          <p:cNvSpPr/>
          <p:nvPr/>
        </p:nvSpPr>
        <p:spPr bwMode="white">
          <a:xfrm>
            <a:off x="2176010" y="1470672"/>
            <a:ext cx="647404" cy="19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162F024-196F-15E6-0737-19CC66EF71DF}"/>
              </a:ext>
            </a:extLst>
          </p:cNvPr>
          <p:cNvSpPr/>
          <p:nvPr/>
        </p:nvSpPr>
        <p:spPr bwMode="white">
          <a:xfrm>
            <a:off x="6288935" y="1470672"/>
            <a:ext cx="866380" cy="19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2B6B956-BD83-1ED5-354D-6B21E5DEC7DB}"/>
              </a:ext>
            </a:extLst>
          </p:cNvPr>
          <p:cNvSpPr/>
          <p:nvPr/>
        </p:nvSpPr>
        <p:spPr bwMode="white">
          <a:xfrm>
            <a:off x="3204241" y="1965813"/>
            <a:ext cx="399867" cy="190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A0432A2-6BBA-7AD6-4EC8-E70CB21A3CBC}"/>
              </a:ext>
            </a:extLst>
          </p:cNvPr>
          <p:cNvSpPr/>
          <p:nvPr/>
        </p:nvSpPr>
        <p:spPr bwMode="white">
          <a:xfrm>
            <a:off x="4603778" y="2451432"/>
            <a:ext cx="637884" cy="190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7B102BA-DEEF-2B0B-3938-9F34C21F4199}"/>
              </a:ext>
            </a:extLst>
          </p:cNvPr>
          <p:cNvSpPr/>
          <p:nvPr/>
        </p:nvSpPr>
        <p:spPr bwMode="white">
          <a:xfrm>
            <a:off x="3899249" y="2946572"/>
            <a:ext cx="428429" cy="190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6C2FDC5-AB3C-4FC8-8865-1715E9EBE699}"/>
              </a:ext>
            </a:extLst>
          </p:cNvPr>
          <p:cNvSpPr/>
          <p:nvPr/>
        </p:nvSpPr>
        <p:spPr bwMode="white">
          <a:xfrm>
            <a:off x="4280076" y="3432191"/>
            <a:ext cx="666446" cy="190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0565651-3F14-8341-CE5E-4F4BAECF8B74}"/>
              </a:ext>
            </a:extLst>
          </p:cNvPr>
          <p:cNvSpPr/>
          <p:nvPr/>
        </p:nvSpPr>
        <p:spPr bwMode="white">
          <a:xfrm>
            <a:off x="3032869" y="4460560"/>
            <a:ext cx="733090" cy="190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F976BDA-6E56-1511-34A8-F01560112CD7}"/>
              </a:ext>
            </a:extLst>
          </p:cNvPr>
          <p:cNvSpPr/>
          <p:nvPr/>
        </p:nvSpPr>
        <p:spPr bwMode="white">
          <a:xfrm>
            <a:off x="5279745" y="4460560"/>
            <a:ext cx="952066" cy="190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84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85606D-5DF8-CAE7-F384-7073FBF8B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4" y="1182960"/>
            <a:ext cx="11520000" cy="2546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43F0D6-3822-8B1E-C3B6-D298DACFCAC2}"/>
              </a:ext>
            </a:extLst>
          </p:cNvPr>
          <p:cNvSpPr/>
          <p:nvPr/>
        </p:nvSpPr>
        <p:spPr bwMode="white">
          <a:xfrm>
            <a:off x="1057444" y="1869581"/>
            <a:ext cx="285619" cy="247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B2C116-8C17-40DD-AF92-75C4E1F25FFD}"/>
              </a:ext>
            </a:extLst>
          </p:cNvPr>
          <p:cNvSpPr/>
          <p:nvPr/>
        </p:nvSpPr>
        <p:spPr bwMode="white">
          <a:xfrm>
            <a:off x="1047923" y="2355938"/>
            <a:ext cx="276099" cy="257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C04A6DE-2E12-B0DD-08A1-3E81AE543A62}"/>
              </a:ext>
            </a:extLst>
          </p:cNvPr>
          <p:cNvSpPr/>
          <p:nvPr/>
        </p:nvSpPr>
        <p:spPr bwMode="white">
          <a:xfrm>
            <a:off x="1038402" y="2851831"/>
            <a:ext cx="285619" cy="257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113836F-5F88-4DB0-200F-262B25C248CB}"/>
              </a:ext>
            </a:extLst>
          </p:cNvPr>
          <p:cNvSpPr/>
          <p:nvPr/>
        </p:nvSpPr>
        <p:spPr bwMode="white">
          <a:xfrm>
            <a:off x="1057444" y="3338188"/>
            <a:ext cx="285619" cy="247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2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96D875-B4EC-6E18-2EC9-86E5212F3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5" y="960891"/>
            <a:ext cx="11520000" cy="4513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ED5F4D-DD60-9936-E106-C4E03D42B481}"/>
              </a:ext>
            </a:extLst>
          </p:cNvPr>
          <p:cNvSpPr/>
          <p:nvPr/>
        </p:nvSpPr>
        <p:spPr bwMode="white">
          <a:xfrm>
            <a:off x="1138257" y="3198723"/>
            <a:ext cx="228495" cy="190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2FDB9B-FCB1-B474-DD64-A600F02BD78C}"/>
              </a:ext>
            </a:extLst>
          </p:cNvPr>
          <p:cNvSpPr/>
          <p:nvPr/>
        </p:nvSpPr>
        <p:spPr bwMode="white">
          <a:xfrm>
            <a:off x="1138257" y="3674858"/>
            <a:ext cx="238016" cy="209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C8DBFB-14B1-1D1C-C39C-9E7AA2921C47}"/>
              </a:ext>
            </a:extLst>
          </p:cNvPr>
          <p:cNvSpPr/>
          <p:nvPr/>
        </p:nvSpPr>
        <p:spPr bwMode="white">
          <a:xfrm>
            <a:off x="1138257" y="4170038"/>
            <a:ext cx="228495" cy="199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8DEE676-54CB-B976-8B6E-B31BC762AF4D}"/>
              </a:ext>
            </a:extLst>
          </p:cNvPr>
          <p:cNvSpPr/>
          <p:nvPr/>
        </p:nvSpPr>
        <p:spPr bwMode="white">
          <a:xfrm>
            <a:off x="1138257" y="4655696"/>
            <a:ext cx="228495" cy="190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5AFD36-7435-2BEC-460F-6910B323A892}"/>
              </a:ext>
            </a:extLst>
          </p:cNvPr>
          <p:cNvSpPr/>
          <p:nvPr/>
        </p:nvSpPr>
        <p:spPr bwMode="white">
          <a:xfrm>
            <a:off x="1128736" y="5141353"/>
            <a:ext cx="247537" cy="190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6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2024-01-22T04:51:06Z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