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/>
          <a:stretch/>
        </p:blipFill>
        <p:spPr>
          <a:xfrm>
            <a:off x="2626122" y="2096033"/>
            <a:ext cx="7326261" cy="2500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B75D5A-CF26-FD1B-DF89-D99ED44E4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" y="1035861"/>
            <a:ext cx="11520000" cy="279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D76490-6817-5D83-D963-DFD6AC79F170}"/>
              </a:ext>
            </a:extLst>
          </p:cNvPr>
          <p:cNvSpPr/>
          <p:nvPr/>
        </p:nvSpPr>
        <p:spPr bwMode="white">
          <a:xfrm>
            <a:off x="1098879" y="1666209"/>
            <a:ext cx="238016" cy="200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AA53FA-D272-1895-BAB8-CC48190A4BB8}"/>
              </a:ext>
            </a:extLst>
          </p:cNvPr>
          <p:cNvSpPr/>
          <p:nvPr/>
        </p:nvSpPr>
        <p:spPr bwMode="white">
          <a:xfrm>
            <a:off x="6649424" y="1666209"/>
            <a:ext cx="247537" cy="200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DE5228-B802-34B2-4205-05CBB7909CB6}"/>
              </a:ext>
            </a:extLst>
          </p:cNvPr>
          <p:cNvSpPr/>
          <p:nvPr/>
        </p:nvSpPr>
        <p:spPr bwMode="white">
          <a:xfrm>
            <a:off x="1089358" y="2105542"/>
            <a:ext cx="247537" cy="191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91E318-B2D1-F3A7-B0C1-A6BB51E5C40B}"/>
              </a:ext>
            </a:extLst>
          </p:cNvPr>
          <p:cNvSpPr/>
          <p:nvPr/>
        </p:nvSpPr>
        <p:spPr bwMode="white">
          <a:xfrm>
            <a:off x="6658945" y="2105542"/>
            <a:ext cx="228496" cy="191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8A0A20-D74A-3E35-CA7A-E69519565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826"/>
            <a:ext cx="11520000" cy="473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2BE16A-FA0D-4F5C-908F-479592467A4A}"/>
              </a:ext>
            </a:extLst>
          </p:cNvPr>
          <p:cNvSpPr/>
          <p:nvPr/>
        </p:nvSpPr>
        <p:spPr bwMode="white">
          <a:xfrm>
            <a:off x="1112132" y="1405224"/>
            <a:ext cx="228495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C3D8F3-8686-944D-AD80-3AFA145EA983}"/>
              </a:ext>
            </a:extLst>
          </p:cNvPr>
          <p:cNvSpPr/>
          <p:nvPr/>
        </p:nvSpPr>
        <p:spPr bwMode="white">
          <a:xfrm>
            <a:off x="1112132" y="2272555"/>
            <a:ext cx="238016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189937-EF22-4A5C-0F47-D66C0A3DB782}"/>
              </a:ext>
            </a:extLst>
          </p:cNvPr>
          <p:cNvSpPr/>
          <p:nvPr/>
        </p:nvSpPr>
        <p:spPr bwMode="white">
          <a:xfrm>
            <a:off x="1112132" y="3130355"/>
            <a:ext cx="228495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F5DC0F-C81C-288F-754F-279AEA3C7D09}"/>
              </a:ext>
            </a:extLst>
          </p:cNvPr>
          <p:cNvSpPr/>
          <p:nvPr/>
        </p:nvSpPr>
        <p:spPr bwMode="white">
          <a:xfrm>
            <a:off x="1112132" y="3988156"/>
            <a:ext cx="238016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11D334-A363-CFB7-E4CC-FC95E1ECA8FF}"/>
              </a:ext>
            </a:extLst>
          </p:cNvPr>
          <p:cNvSpPr/>
          <p:nvPr/>
        </p:nvSpPr>
        <p:spPr bwMode="white">
          <a:xfrm>
            <a:off x="1102611" y="4845956"/>
            <a:ext cx="24753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2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1E274D-0BE4-8909-A2EB-746929AEE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5" y="1049113"/>
            <a:ext cx="11520000" cy="3149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321CF5-591B-76AC-6C55-272ABE20EAED}"/>
              </a:ext>
            </a:extLst>
          </p:cNvPr>
          <p:cNvSpPr/>
          <p:nvPr/>
        </p:nvSpPr>
        <p:spPr bwMode="white">
          <a:xfrm>
            <a:off x="1367133" y="2127649"/>
            <a:ext cx="580760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BD3E26-C4CA-6170-3A86-51423C412D4B}"/>
              </a:ext>
            </a:extLst>
          </p:cNvPr>
          <p:cNvSpPr/>
          <p:nvPr/>
        </p:nvSpPr>
        <p:spPr bwMode="white">
          <a:xfrm>
            <a:off x="2528653" y="2127649"/>
            <a:ext cx="409388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76E882-E04E-A7DD-7E63-C01948887765}"/>
              </a:ext>
            </a:extLst>
          </p:cNvPr>
          <p:cNvSpPr/>
          <p:nvPr/>
        </p:nvSpPr>
        <p:spPr bwMode="white">
          <a:xfrm>
            <a:off x="1367133" y="2996206"/>
            <a:ext cx="571239" cy="19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ED3DB5-4AE5-9C03-B6B9-E8D84DC828D0}"/>
              </a:ext>
            </a:extLst>
          </p:cNvPr>
          <p:cNvSpPr/>
          <p:nvPr/>
        </p:nvSpPr>
        <p:spPr bwMode="white">
          <a:xfrm>
            <a:off x="2528653" y="2996206"/>
            <a:ext cx="437950" cy="19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EC58CF-D265-2EF0-2F43-085EB3E59417}"/>
              </a:ext>
            </a:extLst>
          </p:cNvPr>
          <p:cNvSpPr/>
          <p:nvPr/>
        </p:nvSpPr>
        <p:spPr bwMode="white">
          <a:xfrm>
            <a:off x="1367133" y="3826583"/>
            <a:ext cx="4055801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164ADA-EC01-B2F0-2282-BF41595A0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770818"/>
            <a:ext cx="11520000" cy="438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21219B-6939-A281-8BCC-D0F6D24B2CC2}"/>
              </a:ext>
            </a:extLst>
          </p:cNvPr>
          <p:cNvSpPr/>
          <p:nvPr/>
        </p:nvSpPr>
        <p:spPr bwMode="white">
          <a:xfrm>
            <a:off x="5000293" y="2209088"/>
            <a:ext cx="238016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C2C795-B9DA-8895-D638-91A2F12A9A30}"/>
              </a:ext>
            </a:extLst>
          </p:cNvPr>
          <p:cNvSpPr/>
          <p:nvPr/>
        </p:nvSpPr>
        <p:spPr bwMode="white">
          <a:xfrm>
            <a:off x="1982243" y="3075860"/>
            <a:ext cx="24753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C8DC86-7F11-F6FE-E0CE-79AF24CAEDAE}"/>
              </a:ext>
            </a:extLst>
          </p:cNvPr>
          <p:cNvSpPr/>
          <p:nvPr/>
        </p:nvSpPr>
        <p:spPr bwMode="white">
          <a:xfrm>
            <a:off x="1934640" y="3514008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5AB03D-976B-0672-9C3C-A953A206AD06}"/>
              </a:ext>
            </a:extLst>
          </p:cNvPr>
          <p:cNvSpPr/>
          <p:nvPr/>
        </p:nvSpPr>
        <p:spPr bwMode="white">
          <a:xfrm>
            <a:off x="1982243" y="3942632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B2C351-F895-D450-E7CD-DD7E0DF519B7}"/>
              </a:ext>
            </a:extLst>
          </p:cNvPr>
          <p:cNvSpPr/>
          <p:nvPr/>
        </p:nvSpPr>
        <p:spPr bwMode="white">
          <a:xfrm>
            <a:off x="1972723" y="4799879"/>
            <a:ext cx="25705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6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