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6" r:id="rId4"/>
    <p:sldId id="275" r:id="rId5"/>
    <p:sldId id="274" r:id="rId6"/>
    <p:sldId id="273" r:id="rId7"/>
    <p:sldId id="272" r:id="rId8"/>
    <p:sldId id="271" r:id="rId9"/>
    <p:sldId id="269" r:id="rId10"/>
    <p:sldId id="268" r:id="rId11"/>
    <p:sldId id="266" r:id="rId12"/>
    <p:sldId id="265" r:id="rId13"/>
    <p:sldId id="264" r:id="rId14"/>
    <p:sldId id="263" r:id="rId15"/>
    <p:sldId id="262" r:id="rId16"/>
    <p:sldId id="261" r:id="rId17"/>
    <p:sldId id="25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4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D58A16-B675-0FEF-978B-6042705BE2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919559"/>
            <a:ext cx="11520000" cy="2009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58916A0-0657-3061-5DD7-9BFEA03E99FA}"/>
              </a:ext>
            </a:extLst>
          </p:cNvPr>
          <p:cNvSpPr/>
          <p:nvPr/>
        </p:nvSpPr>
        <p:spPr bwMode="white">
          <a:xfrm>
            <a:off x="995702" y="1052881"/>
            <a:ext cx="218975" cy="219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55735F-28B9-01EE-480B-F66BD0D538DF}"/>
              </a:ext>
            </a:extLst>
          </p:cNvPr>
          <p:cNvSpPr/>
          <p:nvPr/>
        </p:nvSpPr>
        <p:spPr bwMode="white">
          <a:xfrm>
            <a:off x="967140" y="2052796"/>
            <a:ext cx="266578" cy="219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2427F441-15B7-37A2-4C9D-CAACBED98E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2928912"/>
            <a:ext cx="11520000" cy="3173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695B7D4-2C2E-9C9B-0636-ABFF3212520D}"/>
              </a:ext>
            </a:extLst>
          </p:cNvPr>
          <p:cNvSpPr/>
          <p:nvPr/>
        </p:nvSpPr>
        <p:spPr bwMode="white">
          <a:xfrm>
            <a:off x="986181" y="3090903"/>
            <a:ext cx="228495" cy="21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0C24DE9-FA63-469F-57E8-D58EF110D8FE}"/>
              </a:ext>
            </a:extLst>
          </p:cNvPr>
          <p:cNvSpPr/>
          <p:nvPr/>
        </p:nvSpPr>
        <p:spPr bwMode="white">
          <a:xfrm>
            <a:off x="995702" y="4158139"/>
            <a:ext cx="218975" cy="209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7B0C623-52ED-AE79-580E-AA0D811A3AF0}"/>
              </a:ext>
            </a:extLst>
          </p:cNvPr>
          <p:cNvSpPr/>
          <p:nvPr/>
        </p:nvSpPr>
        <p:spPr bwMode="white">
          <a:xfrm>
            <a:off x="995702" y="5225375"/>
            <a:ext cx="218975" cy="21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99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6EE558-F9F4-4ABC-100B-AE8D7BA296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28740"/>
            <a:ext cx="11520000" cy="3260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DEE86E-0D9B-65FB-F502-F9261E8C5FEC}"/>
              </a:ext>
            </a:extLst>
          </p:cNvPr>
          <p:cNvSpPr/>
          <p:nvPr/>
        </p:nvSpPr>
        <p:spPr bwMode="white">
          <a:xfrm>
            <a:off x="3463735" y="1743716"/>
            <a:ext cx="1123438" cy="219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A022A61-6FA7-0FEA-A5BF-F2CBCB57B0AC}"/>
              </a:ext>
            </a:extLst>
          </p:cNvPr>
          <p:cNvSpPr/>
          <p:nvPr/>
        </p:nvSpPr>
        <p:spPr bwMode="white">
          <a:xfrm>
            <a:off x="2159404" y="2334764"/>
            <a:ext cx="933024" cy="162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4CC9993-82F0-F6B1-BE33-C4060E46FDF1}"/>
              </a:ext>
            </a:extLst>
          </p:cNvPr>
          <p:cNvSpPr/>
          <p:nvPr/>
        </p:nvSpPr>
        <p:spPr bwMode="white">
          <a:xfrm>
            <a:off x="3777917" y="2840015"/>
            <a:ext cx="742611" cy="238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5512642-8B67-CCC8-AB46-101AA914D9DE}"/>
              </a:ext>
            </a:extLst>
          </p:cNvPr>
          <p:cNvSpPr/>
          <p:nvPr/>
        </p:nvSpPr>
        <p:spPr bwMode="white">
          <a:xfrm>
            <a:off x="4891834" y="3289111"/>
            <a:ext cx="1094876" cy="275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FB5A6D2-7FEF-456E-6B39-10ED48BA8354}"/>
              </a:ext>
            </a:extLst>
          </p:cNvPr>
          <p:cNvSpPr/>
          <p:nvPr/>
        </p:nvSpPr>
        <p:spPr bwMode="white">
          <a:xfrm>
            <a:off x="3977851" y="3879114"/>
            <a:ext cx="533157" cy="219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5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5A518C-2238-5DB1-6B60-CE4808F8EE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96477"/>
            <a:ext cx="114120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412EB6C-3AB8-BEE7-F092-3EC53DFEC9C9}"/>
              </a:ext>
            </a:extLst>
          </p:cNvPr>
          <p:cNvSpPr/>
          <p:nvPr/>
        </p:nvSpPr>
        <p:spPr bwMode="white">
          <a:xfrm>
            <a:off x="1274850" y="1657919"/>
            <a:ext cx="4017797" cy="283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2140611-8664-AB71-F310-C9560E8360FA}"/>
              </a:ext>
            </a:extLst>
          </p:cNvPr>
          <p:cNvSpPr/>
          <p:nvPr/>
        </p:nvSpPr>
        <p:spPr bwMode="white">
          <a:xfrm>
            <a:off x="1293713" y="2724936"/>
            <a:ext cx="4083817" cy="273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F926B92-C1A9-C75A-1AAD-0F874FF0478C}"/>
              </a:ext>
            </a:extLst>
          </p:cNvPr>
          <p:cNvSpPr/>
          <p:nvPr/>
        </p:nvSpPr>
        <p:spPr bwMode="white">
          <a:xfrm>
            <a:off x="1274850" y="3791952"/>
            <a:ext cx="5338200" cy="264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8532CE1-C801-B8E6-26C7-16895458D2CE}"/>
              </a:ext>
            </a:extLst>
          </p:cNvPr>
          <p:cNvSpPr/>
          <p:nvPr/>
        </p:nvSpPr>
        <p:spPr bwMode="white">
          <a:xfrm>
            <a:off x="1274850" y="4821198"/>
            <a:ext cx="4489369" cy="283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47D6A6A-6664-0C1A-D6A5-B22F098C0357}"/>
              </a:ext>
            </a:extLst>
          </p:cNvPr>
          <p:cNvSpPr/>
          <p:nvPr/>
        </p:nvSpPr>
        <p:spPr bwMode="white">
          <a:xfrm>
            <a:off x="1284282" y="5897657"/>
            <a:ext cx="1414717" cy="254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20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5D17CA-C2D9-E9C7-E623-B703EC5FA4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19558"/>
            <a:ext cx="11520000" cy="4833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0B23AE1-8A90-3FFE-4756-34E25E6D4D84}"/>
              </a:ext>
            </a:extLst>
          </p:cNvPr>
          <p:cNvSpPr/>
          <p:nvPr/>
        </p:nvSpPr>
        <p:spPr bwMode="white">
          <a:xfrm>
            <a:off x="2321256" y="2692897"/>
            <a:ext cx="209454" cy="219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3EAA1CDC-28BA-0886-6555-4336518E238C}"/>
              </a:ext>
            </a:extLst>
          </p:cNvPr>
          <p:cNvSpPr/>
          <p:nvPr/>
        </p:nvSpPr>
        <p:spPr bwMode="white">
          <a:xfrm>
            <a:off x="2302214" y="3760714"/>
            <a:ext cx="266578" cy="219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2D6CE919-CB3E-9309-5678-FE9C14CFCDB7}"/>
              </a:ext>
            </a:extLst>
          </p:cNvPr>
          <p:cNvSpPr/>
          <p:nvPr/>
        </p:nvSpPr>
        <p:spPr bwMode="white">
          <a:xfrm>
            <a:off x="2302214" y="4818997"/>
            <a:ext cx="228495" cy="219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58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765417-0FCD-F217-9077-649DF8A2DB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301695"/>
            <a:ext cx="11520000" cy="3622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714E72C-467E-DCE0-E867-D33F538721AA}"/>
              </a:ext>
            </a:extLst>
          </p:cNvPr>
          <p:cNvSpPr/>
          <p:nvPr/>
        </p:nvSpPr>
        <p:spPr bwMode="white">
          <a:xfrm>
            <a:off x="2204826" y="1473266"/>
            <a:ext cx="238016" cy="21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1C364EB-FC9B-71DA-901C-5840A2EAD3A4}"/>
              </a:ext>
            </a:extLst>
          </p:cNvPr>
          <p:cNvSpPr/>
          <p:nvPr/>
        </p:nvSpPr>
        <p:spPr bwMode="white">
          <a:xfrm>
            <a:off x="6041652" y="2674267"/>
            <a:ext cx="199933" cy="21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03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4260AA-3176-CD74-8B29-3DFBB804E5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359999"/>
            <a:ext cx="11581791" cy="6086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EC219CB-A5EC-8017-683B-88E6F6EE240C}"/>
              </a:ext>
            </a:extLst>
          </p:cNvPr>
          <p:cNvSpPr/>
          <p:nvPr/>
        </p:nvSpPr>
        <p:spPr bwMode="white">
          <a:xfrm>
            <a:off x="1412889" y="3839474"/>
            <a:ext cx="239292" cy="220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74A1A3D-B97E-35DA-D593-D87C52626FA9}"/>
              </a:ext>
            </a:extLst>
          </p:cNvPr>
          <p:cNvSpPr/>
          <p:nvPr/>
        </p:nvSpPr>
        <p:spPr bwMode="white">
          <a:xfrm>
            <a:off x="1441604" y="4395423"/>
            <a:ext cx="201005" cy="210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D03FA5F-7BBD-4761-3652-EA9182D97B10}"/>
              </a:ext>
            </a:extLst>
          </p:cNvPr>
          <p:cNvSpPr/>
          <p:nvPr/>
        </p:nvSpPr>
        <p:spPr bwMode="white">
          <a:xfrm>
            <a:off x="1441604" y="4951371"/>
            <a:ext cx="201005" cy="220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934D42C-B648-8012-847E-A988FC8732A1}"/>
              </a:ext>
            </a:extLst>
          </p:cNvPr>
          <p:cNvSpPr/>
          <p:nvPr/>
        </p:nvSpPr>
        <p:spPr bwMode="white">
          <a:xfrm>
            <a:off x="1412889" y="5507321"/>
            <a:ext cx="239292" cy="220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196338C-4632-286B-F45C-5F1D8FBAF7D2}"/>
              </a:ext>
            </a:extLst>
          </p:cNvPr>
          <p:cNvSpPr/>
          <p:nvPr/>
        </p:nvSpPr>
        <p:spPr bwMode="white">
          <a:xfrm>
            <a:off x="1441604" y="6053685"/>
            <a:ext cx="201005" cy="220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05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E3805B-46EC-8EE5-78F0-9716F7F33A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88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03C53FF5-B45E-DF87-84CD-669653572A7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97" y="4448444"/>
            <a:ext cx="11520000" cy="2222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3E05FDC-790E-C765-0955-80223E255D9B}"/>
              </a:ext>
            </a:extLst>
          </p:cNvPr>
          <p:cNvSpPr/>
          <p:nvPr/>
        </p:nvSpPr>
        <p:spPr bwMode="white">
          <a:xfrm>
            <a:off x="7100061" y="5192600"/>
            <a:ext cx="4522314" cy="257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FF01EDC-7C1F-EEA8-06BC-7E2ED69DE640}"/>
              </a:ext>
            </a:extLst>
          </p:cNvPr>
          <p:cNvSpPr/>
          <p:nvPr/>
        </p:nvSpPr>
        <p:spPr bwMode="white">
          <a:xfrm>
            <a:off x="949714" y="5736406"/>
            <a:ext cx="10682181" cy="276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2BA61D3-3B59-DA94-B202-AD0095241597}"/>
              </a:ext>
            </a:extLst>
          </p:cNvPr>
          <p:cNvSpPr/>
          <p:nvPr/>
        </p:nvSpPr>
        <p:spPr bwMode="white">
          <a:xfrm>
            <a:off x="949714" y="6289753"/>
            <a:ext cx="9911008" cy="276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26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B12F6A-3467-FA1C-8130-771B4EC46D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6" r="37611"/>
          <a:stretch/>
        </p:blipFill>
        <p:spPr>
          <a:xfrm>
            <a:off x="3657600" y="2325278"/>
            <a:ext cx="5336274" cy="2025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6B6370-E36B-EBDA-C70F-1BF6CDD3F3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2" y="919558"/>
            <a:ext cx="11520000" cy="3465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9E08DA0-3C73-ECA3-6852-919F70232855}"/>
              </a:ext>
            </a:extLst>
          </p:cNvPr>
          <p:cNvSpPr/>
          <p:nvPr/>
        </p:nvSpPr>
        <p:spPr bwMode="white">
          <a:xfrm>
            <a:off x="10454184" y="984960"/>
            <a:ext cx="1412167" cy="1525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17A1454-F4A2-23B6-BDEE-AD83B9D594C5}"/>
              </a:ext>
            </a:extLst>
          </p:cNvPr>
          <p:cNvSpPr/>
          <p:nvPr/>
        </p:nvSpPr>
        <p:spPr bwMode="white">
          <a:xfrm>
            <a:off x="1098484" y="2055517"/>
            <a:ext cx="257057" cy="21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2F2CE3D-1CEB-4FA3-1162-ECE6C2BEA3FB}"/>
              </a:ext>
            </a:extLst>
          </p:cNvPr>
          <p:cNvSpPr/>
          <p:nvPr/>
        </p:nvSpPr>
        <p:spPr bwMode="white">
          <a:xfrm>
            <a:off x="1108004" y="2551902"/>
            <a:ext cx="228495" cy="21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618374B-9356-27D4-3E64-82AE76F956B2}"/>
              </a:ext>
            </a:extLst>
          </p:cNvPr>
          <p:cNvSpPr/>
          <p:nvPr/>
        </p:nvSpPr>
        <p:spPr bwMode="white">
          <a:xfrm>
            <a:off x="1127046" y="3048288"/>
            <a:ext cx="209454" cy="210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9FE5A7C-B07B-0825-773A-22CF789B4492}"/>
              </a:ext>
            </a:extLst>
          </p:cNvPr>
          <p:cNvSpPr/>
          <p:nvPr/>
        </p:nvSpPr>
        <p:spPr bwMode="white">
          <a:xfrm>
            <a:off x="1127046" y="3535128"/>
            <a:ext cx="209454" cy="21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FA7E2AD-A05D-9A0E-0B65-31ACBF7E7D74}"/>
              </a:ext>
            </a:extLst>
          </p:cNvPr>
          <p:cNvSpPr/>
          <p:nvPr/>
        </p:nvSpPr>
        <p:spPr bwMode="white">
          <a:xfrm>
            <a:off x="1098484" y="4031513"/>
            <a:ext cx="257057" cy="210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73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EFABCC-C653-1C85-A07A-F6F2A182E4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1" y="1247104"/>
            <a:ext cx="11520000" cy="2480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1D792CE-9990-0326-D68F-ADBF0A35C61F}"/>
              </a:ext>
            </a:extLst>
          </p:cNvPr>
          <p:cNvSpPr/>
          <p:nvPr/>
        </p:nvSpPr>
        <p:spPr bwMode="white">
          <a:xfrm>
            <a:off x="1461863" y="3364719"/>
            <a:ext cx="142809" cy="219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EB03427-8C5C-5B72-7D80-102512380C09}"/>
              </a:ext>
            </a:extLst>
          </p:cNvPr>
          <p:cNvSpPr/>
          <p:nvPr/>
        </p:nvSpPr>
        <p:spPr bwMode="white">
          <a:xfrm>
            <a:off x="3556409" y="3364719"/>
            <a:ext cx="199933" cy="219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E7A5DAA-934F-EC2B-531C-8DA3669821BA}"/>
              </a:ext>
            </a:extLst>
          </p:cNvPr>
          <p:cNvSpPr/>
          <p:nvPr/>
        </p:nvSpPr>
        <p:spPr bwMode="white">
          <a:xfrm>
            <a:off x="5717599" y="3364719"/>
            <a:ext cx="199933" cy="219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62F3ED0-19DD-B693-48F5-949765A700A1}"/>
              </a:ext>
            </a:extLst>
          </p:cNvPr>
          <p:cNvSpPr/>
          <p:nvPr/>
        </p:nvSpPr>
        <p:spPr bwMode="white">
          <a:xfrm>
            <a:off x="7859748" y="3364719"/>
            <a:ext cx="218975" cy="219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1A65270-CBFB-3351-C005-FFDB81A78C60}"/>
              </a:ext>
            </a:extLst>
          </p:cNvPr>
          <p:cNvSpPr/>
          <p:nvPr/>
        </p:nvSpPr>
        <p:spPr bwMode="white">
          <a:xfrm>
            <a:off x="9982855" y="3364719"/>
            <a:ext cx="199933" cy="219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64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BDCD53-E654-6317-9DF9-9F1BBA654A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39" y="1206161"/>
            <a:ext cx="11520000" cy="3948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AA3443-214D-D2D7-B104-BA685AC44C85}"/>
              </a:ext>
            </a:extLst>
          </p:cNvPr>
          <p:cNvSpPr/>
          <p:nvPr/>
        </p:nvSpPr>
        <p:spPr bwMode="white">
          <a:xfrm>
            <a:off x="1170850" y="1826167"/>
            <a:ext cx="266578" cy="219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CF08B90-D753-6E6A-EC0B-DF34B366E4D5}"/>
              </a:ext>
            </a:extLst>
          </p:cNvPr>
          <p:cNvSpPr/>
          <p:nvPr/>
        </p:nvSpPr>
        <p:spPr bwMode="white">
          <a:xfrm>
            <a:off x="1189891" y="2312634"/>
            <a:ext cx="228495" cy="228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2399F5C-09BC-D2BE-7120-D67D5CF77C4F}"/>
              </a:ext>
            </a:extLst>
          </p:cNvPr>
          <p:cNvSpPr/>
          <p:nvPr/>
        </p:nvSpPr>
        <p:spPr bwMode="white">
          <a:xfrm>
            <a:off x="1189891" y="3304645"/>
            <a:ext cx="228495" cy="219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D2883DD-6F25-BB69-1348-7355FEC1827E}"/>
              </a:ext>
            </a:extLst>
          </p:cNvPr>
          <p:cNvSpPr/>
          <p:nvPr/>
        </p:nvSpPr>
        <p:spPr bwMode="white">
          <a:xfrm>
            <a:off x="1199412" y="4296656"/>
            <a:ext cx="218975" cy="209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D7F7426-E908-EC6C-6228-4075A65DF62D}"/>
              </a:ext>
            </a:extLst>
          </p:cNvPr>
          <p:cNvSpPr/>
          <p:nvPr/>
        </p:nvSpPr>
        <p:spPr bwMode="white">
          <a:xfrm>
            <a:off x="1189891" y="4783123"/>
            <a:ext cx="228495" cy="219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87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121F4B-6F37-626A-04E4-16EAE4BE84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42388"/>
            <a:ext cx="11520000" cy="3003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7C505FD-6956-1BE4-248E-B624E1E274AF}"/>
              </a:ext>
            </a:extLst>
          </p:cNvPr>
          <p:cNvSpPr/>
          <p:nvPr/>
        </p:nvSpPr>
        <p:spPr bwMode="white">
          <a:xfrm>
            <a:off x="1102611" y="2157837"/>
            <a:ext cx="238016" cy="219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186B35D-F7AF-07CF-57D6-F6C9C16E9594}"/>
              </a:ext>
            </a:extLst>
          </p:cNvPr>
          <p:cNvSpPr/>
          <p:nvPr/>
        </p:nvSpPr>
        <p:spPr bwMode="white">
          <a:xfrm>
            <a:off x="1093090" y="3149347"/>
            <a:ext cx="257057" cy="209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26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16777215">
            <a:extLst>
              <a:ext uri="{FF2B5EF4-FFF2-40B4-BE49-F238E27FC236}">
                <a16:creationId xmlns:a16="http://schemas.microsoft.com/office/drawing/2014/main" id="{98DBD14B-EEDB-D47B-B4D1-8E1CC8677C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001444"/>
            <a:ext cx="11520000" cy="4071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1C5292C-C991-0A64-4A5D-10296AD95B82}"/>
              </a:ext>
            </a:extLst>
          </p:cNvPr>
          <p:cNvSpPr/>
          <p:nvPr/>
        </p:nvSpPr>
        <p:spPr bwMode="white">
          <a:xfrm>
            <a:off x="995702" y="1697424"/>
            <a:ext cx="218975" cy="219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7D04CE7-BD56-7F93-5480-0B7B9C0FE1CD}"/>
              </a:ext>
            </a:extLst>
          </p:cNvPr>
          <p:cNvSpPr/>
          <p:nvPr/>
        </p:nvSpPr>
        <p:spPr bwMode="white">
          <a:xfrm>
            <a:off x="986181" y="2698492"/>
            <a:ext cx="228495" cy="219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9E847D1-BF84-C6E9-C09D-5CC213709296}"/>
              </a:ext>
            </a:extLst>
          </p:cNvPr>
          <p:cNvSpPr/>
          <p:nvPr/>
        </p:nvSpPr>
        <p:spPr bwMode="white">
          <a:xfrm>
            <a:off x="986181" y="4195327"/>
            <a:ext cx="228495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25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6743B0-667F-77F0-FBB4-DD207E3BFB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73899"/>
            <a:ext cx="11520000" cy="2506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563615-894B-A3EC-CE0B-8DEF596D645C}"/>
              </a:ext>
            </a:extLst>
          </p:cNvPr>
          <p:cNvSpPr/>
          <p:nvPr/>
        </p:nvSpPr>
        <p:spPr bwMode="white">
          <a:xfrm>
            <a:off x="1121652" y="1807902"/>
            <a:ext cx="238016" cy="209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6A29C7D-3A54-4779-682C-248A60A94C59}"/>
              </a:ext>
            </a:extLst>
          </p:cNvPr>
          <p:cNvSpPr/>
          <p:nvPr/>
        </p:nvSpPr>
        <p:spPr bwMode="white">
          <a:xfrm>
            <a:off x="7091107" y="1807902"/>
            <a:ext cx="190413" cy="209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B559894-1DED-D1CB-2254-2139454160BF}"/>
              </a:ext>
            </a:extLst>
          </p:cNvPr>
          <p:cNvSpPr/>
          <p:nvPr/>
        </p:nvSpPr>
        <p:spPr bwMode="white">
          <a:xfrm>
            <a:off x="1121652" y="2303433"/>
            <a:ext cx="238016" cy="219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BC5F132-10D3-4776-1EC6-DFE96EA12258}"/>
              </a:ext>
            </a:extLst>
          </p:cNvPr>
          <p:cNvSpPr/>
          <p:nvPr/>
        </p:nvSpPr>
        <p:spPr bwMode="white">
          <a:xfrm>
            <a:off x="7062545" y="2303433"/>
            <a:ext cx="238016" cy="219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AF77090-16E9-97D2-0D79-CB1A917A1E5B}"/>
              </a:ext>
            </a:extLst>
          </p:cNvPr>
          <p:cNvSpPr/>
          <p:nvPr/>
        </p:nvSpPr>
        <p:spPr bwMode="white">
          <a:xfrm>
            <a:off x="1121652" y="2808493"/>
            <a:ext cx="238016" cy="219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D84FF1CD-7742-E99B-25D5-6034B9D99C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80141"/>
            <a:ext cx="11520000" cy="3003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AA44729-C17B-095D-4683-ABB7F82FEEB5}"/>
              </a:ext>
            </a:extLst>
          </p:cNvPr>
          <p:cNvSpPr/>
          <p:nvPr/>
        </p:nvSpPr>
        <p:spPr bwMode="white">
          <a:xfrm>
            <a:off x="1121652" y="3799835"/>
            <a:ext cx="228495" cy="219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B31FC79-7B64-E324-0C66-CE3AD8819A46}"/>
              </a:ext>
            </a:extLst>
          </p:cNvPr>
          <p:cNvSpPr/>
          <p:nvPr/>
        </p:nvSpPr>
        <p:spPr bwMode="white">
          <a:xfrm>
            <a:off x="1102611" y="4305124"/>
            <a:ext cx="266578" cy="219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9A4C89E-7043-9FD6-E16D-4615CF30C7A6}"/>
              </a:ext>
            </a:extLst>
          </p:cNvPr>
          <p:cNvSpPr/>
          <p:nvPr/>
        </p:nvSpPr>
        <p:spPr bwMode="white">
          <a:xfrm>
            <a:off x="1140694" y="4810413"/>
            <a:ext cx="209454" cy="209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2FC8499-4709-8BB0-FB2C-63F0E59741B4}"/>
              </a:ext>
            </a:extLst>
          </p:cNvPr>
          <p:cNvSpPr/>
          <p:nvPr/>
        </p:nvSpPr>
        <p:spPr bwMode="white">
          <a:xfrm>
            <a:off x="1102611" y="5306168"/>
            <a:ext cx="266578" cy="219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C71FBD9-ADC9-416D-6011-FBA031BD33BA}"/>
              </a:ext>
            </a:extLst>
          </p:cNvPr>
          <p:cNvSpPr/>
          <p:nvPr/>
        </p:nvSpPr>
        <p:spPr bwMode="white">
          <a:xfrm>
            <a:off x="1140694" y="5811457"/>
            <a:ext cx="209454" cy="219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94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AEFBB8-2624-FEEF-62E7-F5F5E5257E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46603"/>
            <a:ext cx="11520000" cy="5505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0BCC46E-72B1-051C-B91B-9C714E32C75F}"/>
              </a:ext>
            </a:extLst>
          </p:cNvPr>
          <p:cNvSpPr/>
          <p:nvPr/>
        </p:nvSpPr>
        <p:spPr bwMode="white">
          <a:xfrm>
            <a:off x="1112132" y="1284727"/>
            <a:ext cx="266578" cy="209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4811F12-4152-B7F9-DC52-2F5661D3F00A}"/>
              </a:ext>
            </a:extLst>
          </p:cNvPr>
          <p:cNvSpPr/>
          <p:nvPr/>
        </p:nvSpPr>
        <p:spPr bwMode="white">
          <a:xfrm>
            <a:off x="1112132" y="2284774"/>
            <a:ext cx="266578" cy="219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861EA01-2501-E586-8D9B-760F1B6581DF}"/>
              </a:ext>
            </a:extLst>
          </p:cNvPr>
          <p:cNvSpPr/>
          <p:nvPr/>
        </p:nvSpPr>
        <p:spPr bwMode="white">
          <a:xfrm>
            <a:off x="1131173" y="3275296"/>
            <a:ext cx="228495" cy="219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BDDD13C-2856-5921-AD99-A2F8F09FC62B}"/>
              </a:ext>
            </a:extLst>
          </p:cNvPr>
          <p:cNvSpPr/>
          <p:nvPr/>
        </p:nvSpPr>
        <p:spPr bwMode="white">
          <a:xfrm>
            <a:off x="1131173" y="4284866"/>
            <a:ext cx="228495" cy="219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0E59CA8-D81C-AE41-DC28-D5268A8CEB3A}"/>
              </a:ext>
            </a:extLst>
          </p:cNvPr>
          <p:cNvSpPr/>
          <p:nvPr/>
        </p:nvSpPr>
        <p:spPr bwMode="white">
          <a:xfrm>
            <a:off x="1140694" y="5284913"/>
            <a:ext cx="218975" cy="219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66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2024-01-21T17:06:39Z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