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5" r:id="rId4"/>
    <p:sldId id="274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3" r:id="rId14"/>
    <p:sldId id="262" r:id="rId15"/>
    <p:sldId id="261" r:id="rId16"/>
    <p:sldId id="260" r:id="rId17"/>
    <p:sldId id="25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24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4C0E56-57D9-4990-C05E-C4F5A46A7C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652100"/>
            <a:ext cx="11520000" cy="5491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483BA8A-0B46-8763-E792-6979232C46C9}"/>
              </a:ext>
            </a:extLst>
          </p:cNvPr>
          <p:cNvSpPr/>
          <p:nvPr/>
        </p:nvSpPr>
        <p:spPr bwMode="white">
          <a:xfrm>
            <a:off x="995702" y="861861"/>
            <a:ext cx="218975" cy="219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43201CE-4515-4E15-39E8-A14A5632AA21}"/>
              </a:ext>
            </a:extLst>
          </p:cNvPr>
          <p:cNvSpPr/>
          <p:nvPr/>
        </p:nvSpPr>
        <p:spPr bwMode="white">
          <a:xfrm>
            <a:off x="995702" y="1853462"/>
            <a:ext cx="218975" cy="219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B7A157-8E8F-4E9D-E4AB-49CB6DC62CDF}"/>
              </a:ext>
            </a:extLst>
          </p:cNvPr>
          <p:cNvSpPr/>
          <p:nvPr/>
        </p:nvSpPr>
        <p:spPr bwMode="white">
          <a:xfrm>
            <a:off x="986181" y="2835527"/>
            <a:ext cx="228495" cy="219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C4C261A-593C-C70E-7FD9-399E95D2BCB2}"/>
              </a:ext>
            </a:extLst>
          </p:cNvPr>
          <p:cNvSpPr/>
          <p:nvPr/>
        </p:nvSpPr>
        <p:spPr bwMode="white">
          <a:xfrm>
            <a:off x="986181" y="3827128"/>
            <a:ext cx="228495" cy="219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154F56F-75C5-EA90-C592-3EDBB8BC0359}"/>
              </a:ext>
            </a:extLst>
          </p:cNvPr>
          <p:cNvSpPr/>
          <p:nvPr/>
        </p:nvSpPr>
        <p:spPr bwMode="white">
          <a:xfrm>
            <a:off x="995702" y="5304994"/>
            <a:ext cx="218975" cy="219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79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BBAC98-4933-1C2A-7937-6F884850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29900"/>
            <a:ext cx="11520000" cy="4219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8DDAD61-14EE-6B67-FCD1-D796C59E1FF3}"/>
              </a:ext>
            </a:extLst>
          </p:cNvPr>
          <p:cNvSpPr/>
          <p:nvPr/>
        </p:nvSpPr>
        <p:spPr bwMode="white">
          <a:xfrm>
            <a:off x="2416462" y="2725208"/>
            <a:ext cx="371305" cy="219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527AB36-8255-1793-E0BB-DC3425F4618B}"/>
              </a:ext>
            </a:extLst>
          </p:cNvPr>
          <p:cNvSpPr/>
          <p:nvPr/>
        </p:nvSpPr>
        <p:spPr bwMode="white">
          <a:xfrm>
            <a:off x="3263801" y="2677588"/>
            <a:ext cx="1342413" cy="266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5886375-035A-14ED-2E3E-1622DB1846E9}"/>
              </a:ext>
            </a:extLst>
          </p:cNvPr>
          <p:cNvSpPr/>
          <p:nvPr/>
        </p:nvSpPr>
        <p:spPr bwMode="white">
          <a:xfrm>
            <a:off x="2216528" y="3172844"/>
            <a:ext cx="580760" cy="219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5D55D53-4113-732E-22E2-02E51BE742DD}"/>
              </a:ext>
            </a:extLst>
          </p:cNvPr>
          <p:cNvSpPr/>
          <p:nvPr/>
        </p:nvSpPr>
        <p:spPr bwMode="white">
          <a:xfrm>
            <a:off x="3425652" y="3172844"/>
            <a:ext cx="999669" cy="266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C99A6B0-DFE8-0A79-7416-324DBE61F22B}"/>
              </a:ext>
            </a:extLst>
          </p:cNvPr>
          <p:cNvSpPr/>
          <p:nvPr/>
        </p:nvSpPr>
        <p:spPr bwMode="white">
          <a:xfrm>
            <a:off x="6167603" y="3658577"/>
            <a:ext cx="656925" cy="2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EAA91E1-C5B6-697A-539C-22A3E629E5B4}"/>
              </a:ext>
            </a:extLst>
          </p:cNvPr>
          <p:cNvSpPr/>
          <p:nvPr/>
        </p:nvSpPr>
        <p:spPr bwMode="white">
          <a:xfrm>
            <a:off x="7233917" y="3658577"/>
            <a:ext cx="609322" cy="228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E1A06B1-6BAE-B99B-5BA3-B0738B2F015F}"/>
              </a:ext>
            </a:extLst>
          </p:cNvPr>
          <p:cNvSpPr/>
          <p:nvPr/>
        </p:nvSpPr>
        <p:spPr bwMode="white">
          <a:xfrm>
            <a:off x="5029201" y="4153833"/>
            <a:ext cx="348188" cy="219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8FF1B04-C7E8-1867-2ED4-3FAEF73E13F9}"/>
              </a:ext>
            </a:extLst>
          </p:cNvPr>
          <p:cNvSpPr/>
          <p:nvPr/>
        </p:nvSpPr>
        <p:spPr bwMode="white">
          <a:xfrm>
            <a:off x="5853421" y="4153833"/>
            <a:ext cx="1037752" cy="266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2AB17E5-0182-8FDA-773D-607244AF1E74}"/>
              </a:ext>
            </a:extLst>
          </p:cNvPr>
          <p:cNvSpPr/>
          <p:nvPr/>
        </p:nvSpPr>
        <p:spPr bwMode="white">
          <a:xfrm>
            <a:off x="2473586" y="4706235"/>
            <a:ext cx="904462" cy="161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70F398E1-9D9C-8189-055A-384965A3912F}"/>
              </a:ext>
            </a:extLst>
          </p:cNvPr>
          <p:cNvSpPr/>
          <p:nvPr/>
        </p:nvSpPr>
        <p:spPr bwMode="white">
          <a:xfrm>
            <a:off x="6643636" y="4649090"/>
            <a:ext cx="1047272" cy="219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78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AF37EB-6F48-8B74-0C25-D39BA727BB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0" y="80600"/>
            <a:ext cx="10525278" cy="3600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1A630EC-43F6-332F-095C-5112102FC279}"/>
              </a:ext>
            </a:extLst>
          </p:cNvPr>
          <p:cNvSpPr/>
          <p:nvPr/>
        </p:nvSpPr>
        <p:spPr bwMode="white">
          <a:xfrm>
            <a:off x="4706855" y="1065592"/>
            <a:ext cx="182669" cy="200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69A273F-561F-1206-40D0-5C03BDE748BD}"/>
              </a:ext>
            </a:extLst>
          </p:cNvPr>
          <p:cNvSpPr/>
          <p:nvPr/>
        </p:nvSpPr>
        <p:spPr bwMode="white">
          <a:xfrm>
            <a:off x="2462622" y="1972135"/>
            <a:ext cx="200067" cy="200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78A12E1-E89D-0D7F-0F62-EE631DC88D43}"/>
              </a:ext>
            </a:extLst>
          </p:cNvPr>
          <p:cNvSpPr/>
          <p:nvPr/>
        </p:nvSpPr>
        <p:spPr bwMode="white">
          <a:xfrm>
            <a:off x="8621215" y="2425406"/>
            <a:ext cx="234861" cy="200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8A6ED97-BCEB-16D2-A1D3-52A97EE8678D}"/>
              </a:ext>
            </a:extLst>
          </p:cNvPr>
          <p:cNvSpPr/>
          <p:nvPr/>
        </p:nvSpPr>
        <p:spPr bwMode="white">
          <a:xfrm>
            <a:off x="3428164" y="2869960"/>
            <a:ext cx="217464" cy="200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07BB9C4-F871-8EB2-FB57-8C46770D864F}"/>
              </a:ext>
            </a:extLst>
          </p:cNvPr>
          <p:cNvSpPr/>
          <p:nvPr/>
        </p:nvSpPr>
        <p:spPr bwMode="white">
          <a:xfrm>
            <a:off x="3558643" y="3323232"/>
            <a:ext cx="226163" cy="200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EF5F8A2F-A397-DB3F-D7C1-435A1DE78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22" y="3680619"/>
            <a:ext cx="10525278" cy="3122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8273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CFDB87-6C92-758E-57E7-BFF9EBED7A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0" y="918800"/>
            <a:ext cx="11520000" cy="4371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E09CF24-5A47-9BFC-55F7-3F8F5B56FDAB}"/>
              </a:ext>
            </a:extLst>
          </p:cNvPr>
          <p:cNvSpPr/>
          <p:nvPr/>
        </p:nvSpPr>
        <p:spPr bwMode="white">
          <a:xfrm>
            <a:off x="5072692" y="2400301"/>
            <a:ext cx="733090" cy="251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A48440E-65D9-585B-38D0-237526ED4030}"/>
              </a:ext>
            </a:extLst>
          </p:cNvPr>
          <p:cNvSpPr/>
          <p:nvPr/>
        </p:nvSpPr>
        <p:spPr bwMode="white">
          <a:xfrm>
            <a:off x="6986345" y="2890377"/>
            <a:ext cx="714049" cy="247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E1D8247-82FE-F4CA-14A9-AA9B55B482D8}"/>
              </a:ext>
            </a:extLst>
          </p:cNvPr>
          <p:cNvSpPr/>
          <p:nvPr/>
        </p:nvSpPr>
        <p:spPr bwMode="white">
          <a:xfrm>
            <a:off x="10604196" y="2861804"/>
            <a:ext cx="714049" cy="219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85A9F8D-846F-C73F-0892-79324D7520BF}"/>
              </a:ext>
            </a:extLst>
          </p:cNvPr>
          <p:cNvSpPr/>
          <p:nvPr/>
        </p:nvSpPr>
        <p:spPr bwMode="white">
          <a:xfrm>
            <a:off x="6139006" y="3290408"/>
            <a:ext cx="847338" cy="219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C522C33-F46C-94C7-921A-31E959D3B542}"/>
              </a:ext>
            </a:extLst>
          </p:cNvPr>
          <p:cNvSpPr/>
          <p:nvPr/>
        </p:nvSpPr>
        <p:spPr bwMode="white">
          <a:xfrm>
            <a:off x="1207304" y="3719011"/>
            <a:ext cx="904462" cy="26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C183248-7AA3-3059-4278-5D151D5D8F47}"/>
              </a:ext>
            </a:extLst>
          </p:cNvPr>
          <p:cNvSpPr/>
          <p:nvPr/>
        </p:nvSpPr>
        <p:spPr bwMode="white">
          <a:xfrm>
            <a:off x="1188262" y="4147615"/>
            <a:ext cx="1047272" cy="26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CF1BFB6-9AB8-6EBC-81FE-CAA8A1071A22}"/>
              </a:ext>
            </a:extLst>
          </p:cNvPr>
          <p:cNvSpPr/>
          <p:nvPr/>
        </p:nvSpPr>
        <p:spPr bwMode="white">
          <a:xfrm>
            <a:off x="5539204" y="4138091"/>
            <a:ext cx="742611" cy="276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A6E6B34-D6F1-C2F4-3A64-1C63B30299F3}"/>
              </a:ext>
            </a:extLst>
          </p:cNvPr>
          <p:cNvSpPr/>
          <p:nvPr/>
        </p:nvSpPr>
        <p:spPr bwMode="white">
          <a:xfrm>
            <a:off x="10480428" y="4147615"/>
            <a:ext cx="923504" cy="26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309A381-DF34-BEC1-936C-C034DDBF4CB6}"/>
              </a:ext>
            </a:extLst>
          </p:cNvPr>
          <p:cNvSpPr/>
          <p:nvPr/>
        </p:nvSpPr>
        <p:spPr bwMode="white">
          <a:xfrm>
            <a:off x="5862907" y="4566695"/>
            <a:ext cx="609322" cy="228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88268AF6-9105-188B-1E9C-214B11324D27}"/>
              </a:ext>
            </a:extLst>
          </p:cNvPr>
          <p:cNvSpPr/>
          <p:nvPr/>
        </p:nvSpPr>
        <p:spPr bwMode="white">
          <a:xfrm>
            <a:off x="10032957" y="4566695"/>
            <a:ext cx="790214" cy="276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05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A22E2F-4BDA-3F16-32A3-D2243B99AE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0" y="1071200"/>
            <a:ext cx="11520000" cy="3478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4669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AE65BA-18D9-669C-C301-F929947437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007700"/>
            <a:ext cx="11520000" cy="4267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7FA11D8-9D52-F73F-4ADF-B7B1A3257AA4}"/>
              </a:ext>
            </a:extLst>
          </p:cNvPr>
          <p:cNvSpPr/>
          <p:nvPr/>
        </p:nvSpPr>
        <p:spPr bwMode="white">
          <a:xfrm>
            <a:off x="995702" y="1083899"/>
            <a:ext cx="218975" cy="219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F97EDC8-02CC-2AEA-9969-A31F595C7FF3}"/>
              </a:ext>
            </a:extLst>
          </p:cNvPr>
          <p:cNvSpPr/>
          <p:nvPr/>
        </p:nvSpPr>
        <p:spPr bwMode="white">
          <a:xfrm>
            <a:off x="986181" y="1941139"/>
            <a:ext cx="228495" cy="219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FA89E61-5318-C5CA-7201-34870A433B07}"/>
              </a:ext>
            </a:extLst>
          </p:cNvPr>
          <p:cNvSpPr/>
          <p:nvPr/>
        </p:nvSpPr>
        <p:spPr bwMode="white">
          <a:xfrm>
            <a:off x="995702" y="2798379"/>
            <a:ext cx="218975" cy="219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7BC08A3-AC63-B6D6-D3FE-E4ECCB389404}"/>
              </a:ext>
            </a:extLst>
          </p:cNvPr>
          <p:cNvSpPr/>
          <p:nvPr/>
        </p:nvSpPr>
        <p:spPr bwMode="white">
          <a:xfrm>
            <a:off x="967140" y="3655619"/>
            <a:ext cx="266578" cy="219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67F3162-D692-7FBC-A75E-DC742946C718}"/>
              </a:ext>
            </a:extLst>
          </p:cNvPr>
          <p:cNvSpPr/>
          <p:nvPr/>
        </p:nvSpPr>
        <p:spPr bwMode="white">
          <a:xfrm>
            <a:off x="986181" y="4503334"/>
            <a:ext cx="228495" cy="228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1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553FB7-635B-7D54-5700-010F81767A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741000"/>
            <a:ext cx="11520000" cy="4807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1327A65-1DCC-B3C7-9362-793753A8893F}"/>
              </a:ext>
            </a:extLst>
          </p:cNvPr>
          <p:cNvSpPr/>
          <p:nvPr/>
        </p:nvSpPr>
        <p:spPr bwMode="white">
          <a:xfrm>
            <a:off x="1651630" y="3850695"/>
            <a:ext cx="10006214" cy="267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4E40F17-7579-0130-D0D2-167897A6F45A}"/>
              </a:ext>
            </a:extLst>
          </p:cNvPr>
          <p:cNvSpPr/>
          <p:nvPr/>
        </p:nvSpPr>
        <p:spPr bwMode="white">
          <a:xfrm>
            <a:off x="1061349" y="4270409"/>
            <a:ext cx="10520330" cy="276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DB3B962-41C1-5CAE-945D-DA19CA9D2BEF}"/>
              </a:ext>
            </a:extLst>
          </p:cNvPr>
          <p:cNvSpPr/>
          <p:nvPr/>
        </p:nvSpPr>
        <p:spPr bwMode="white">
          <a:xfrm>
            <a:off x="1042308" y="4709200"/>
            <a:ext cx="10644099" cy="267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7D4C588-CB81-2095-D531-E68A89C5F486}"/>
              </a:ext>
            </a:extLst>
          </p:cNvPr>
          <p:cNvSpPr/>
          <p:nvPr/>
        </p:nvSpPr>
        <p:spPr bwMode="white">
          <a:xfrm>
            <a:off x="1051828" y="5109836"/>
            <a:ext cx="5950413" cy="295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72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B13024-4D8E-FF0D-E29B-26F6E4B464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2" r="37751"/>
          <a:stretch/>
        </p:blipFill>
        <p:spPr>
          <a:xfrm>
            <a:off x="3467100" y="2404700"/>
            <a:ext cx="5334000" cy="1801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BE3AB0-098D-379B-B6C1-FE3B93660E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1096600"/>
            <a:ext cx="11520000" cy="2981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8DFC137-EE0E-E9D2-E023-90916E3C190A}"/>
              </a:ext>
            </a:extLst>
          </p:cNvPr>
          <p:cNvSpPr/>
          <p:nvPr/>
        </p:nvSpPr>
        <p:spPr bwMode="white">
          <a:xfrm>
            <a:off x="10439399" y="1071199"/>
            <a:ext cx="1309445" cy="1600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AE2B513-9B3F-0990-6F76-0BC684733B48}"/>
              </a:ext>
            </a:extLst>
          </p:cNvPr>
          <p:cNvSpPr/>
          <p:nvPr/>
        </p:nvSpPr>
        <p:spPr bwMode="white">
          <a:xfrm>
            <a:off x="1108952" y="2049104"/>
            <a:ext cx="228495" cy="219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E108DF7-5E47-E18D-C3BD-AEC4B7FCE71A}"/>
              </a:ext>
            </a:extLst>
          </p:cNvPr>
          <p:cNvSpPr/>
          <p:nvPr/>
        </p:nvSpPr>
        <p:spPr bwMode="white">
          <a:xfrm>
            <a:off x="1127994" y="2477731"/>
            <a:ext cx="209454" cy="219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060140F-4612-DEEF-4C38-B64B888B7CBF}"/>
              </a:ext>
            </a:extLst>
          </p:cNvPr>
          <p:cNvSpPr/>
          <p:nvPr/>
        </p:nvSpPr>
        <p:spPr bwMode="white">
          <a:xfrm>
            <a:off x="1089911" y="2896833"/>
            <a:ext cx="266578" cy="219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F74E275-BA3B-E006-988A-7AD3F422DEE4}"/>
              </a:ext>
            </a:extLst>
          </p:cNvPr>
          <p:cNvSpPr/>
          <p:nvPr/>
        </p:nvSpPr>
        <p:spPr bwMode="white">
          <a:xfrm>
            <a:off x="1127994" y="3325460"/>
            <a:ext cx="209454" cy="219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93EFD85-C6BC-2336-61EA-C419F7E319B8}"/>
              </a:ext>
            </a:extLst>
          </p:cNvPr>
          <p:cNvSpPr/>
          <p:nvPr/>
        </p:nvSpPr>
        <p:spPr bwMode="white">
          <a:xfrm>
            <a:off x="1127994" y="3754087"/>
            <a:ext cx="209454" cy="219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98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83D411-5FAD-45EE-6E19-E06FD92FC6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139700"/>
            <a:ext cx="11203197" cy="4264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E01389E-7BEF-ED7E-CD7C-37FE2745DEA1}"/>
              </a:ext>
            </a:extLst>
          </p:cNvPr>
          <p:cNvSpPr/>
          <p:nvPr/>
        </p:nvSpPr>
        <p:spPr bwMode="white">
          <a:xfrm>
            <a:off x="1100705" y="1150142"/>
            <a:ext cx="222211" cy="213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88DD56A-8590-7857-111F-A4F5410D4076}"/>
              </a:ext>
            </a:extLst>
          </p:cNvPr>
          <p:cNvSpPr/>
          <p:nvPr/>
        </p:nvSpPr>
        <p:spPr bwMode="white">
          <a:xfrm>
            <a:off x="1119224" y="2447957"/>
            <a:ext cx="203694" cy="213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FA0C2B2-7BA3-E51B-6B71-5198FA5A25D6}"/>
              </a:ext>
            </a:extLst>
          </p:cNvPr>
          <p:cNvSpPr/>
          <p:nvPr/>
        </p:nvSpPr>
        <p:spPr bwMode="white">
          <a:xfrm>
            <a:off x="1119224" y="3671612"/>
            <a:ext cx="203694" cy="213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F33F440F-CE53-DF2D-8649-807C5451E1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77" y="4403951"/>
            <a:ext cx="11203197" cy="2373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8588878-C593-90D3-BAF3-247B96056516}"/>
              </a:ext>
            </a:extLst>
          </p:cNvPr>
          <p:cNvSpPr/>
          <p:nvPr/>
        </p:nvSpPr>
        <p:spPr bwMode="white">
          <a:xfrm>
            <a:off x="1122518" y="4839755"/>
            <a:ext cx="222211" cy="222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9C6DC83-77C9-B747-CEFC-105F2BAE9358}"/>
              </a:ext>
            </a:extLst>
          </p:cNvPr>
          <p:cNvSpPr/>
          <p:nvPr/>
        </p:nvSpPr>
        <p:spPr bwMode="white">
          <a:xfrm>
            <a:off x="1131777" y="6035896"/>
            <a:ext cx="212953" cy="203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48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29F9AA-EE88-2CBD-E9C1-A961BF7728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09300"/>
            <a:ext cx="11520000" cy="3046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14F2994-F2E5-346B-B5FB-73AA8F203CE6}"/>
              </a:ext>
            </a:extLst>
          </p:cNvPr>
          <p:cNvSpPr/>
          <p:nvPr/>
        </p:nvSpPr>
        <p:spPr bwMode="white">
          <a:xfrm>
            <a:off x="1131173" y="1642475"/>
            <a:ext cx="218975" cy="209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8DA74F4-62C6-9395-E797-3222DE1730DC}"/>
              </a:ext>
            </a:extLst>
          </p:cNvPr>
          <p:cNvSpPr/>
          <p:nvPr/>
        </p:nvSpPr>
        <p:spPr bwMode="white">
          <a:xfrm>
            <a:off x="1131173" y="2061399"/>
            <a:ext cx="218975" cy="218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F82C220-397F-A684-9ECF-C7696E77597D}"/>
              </a:ext>
            </a:extLst>
          </p:cNvPr>
          <p:cNvSpPr/>
          <p:nvPr/>
        </p:nvSpPr>
        <p:spPr bwMode="white">
          <a:xfrm>
            <a:off x="1102611" y="2489844"/>
            <a:ext cx="266578" cy="218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B08E8E4-2803-7FAC-D616-6B4555850A95}"/>
              </a:ext>
            </a:extLst>
          </p:cNvPr>
          <p:cNvSpPr/>
          <p:nvPr/>
        </p:nvSpPr>
        <p:spPr bwMode="white">
          <a:xfrm>
            <a:off x="1121652" y="2908768"/>
            <a:ext cx="228495" cy="228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9562BB7-7909-54B4-80B3-23520B74CBD5}"/>
              </a:ext>
            </a:extLst>
          </p:cNvPr>
          <p:cNvSpPr/>
          <p:nvPr/>
        </p:nvSpPr>
        <p:spPr bwMode="white">
          <a:xfrm>
            <a:off x="1121652" y="3337213"/>
            <a:ext cx="228495" cy="218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00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DBB0AD-0FF7-8D54-A0FB-7AC9CA02DD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15600"/>
            <a:ext cx="11520000" cy="5125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101E03-690A-08B4-DB95-CA0183FD459B}"/>
              </a:ext>
            </a:extLst>
          </p:cNvPr>
          <p:cNvSpPr/>
          <p:nvPr/>
        </p:nvSpPr>
        <p:spPr bwMode="white">
          <a:xfrm>
            <a:off x="1102611" y="1334889"/>
            <a:ext cx="238016" cy="219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34ACD46-0319-C019-D5A5-9D1E0053E952}"/>
              </a:ext>
            </a:extLst>
          </p:cNvPr>
          <p:cNvSpPr/>
          <p:nvPr/>
        </p:nvSpPr>
        <p:spPr bwMode="white">
          <a:xfrm>
            <a:off x="1102611" y="2249532"/>
            <a:ext cx="238016" cy="22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7E89A52-093B-977F-889C-E8797257780F}"/>
              </a:ext>
            </a:extLst>
          </p:cNvPr>
          <p:cNvSpPr/>
          <p:nvPr/>
        </p:nvSpPr>
        <p:spPr bwMode="white">
          <a:xfrm>
            <a:off x="1093090" y="3173702"/>
            <a:ext cx="257057" cy="219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41093EF-8825-2B28-A69B-BEF63AC13C50}"/>
              </a:ext>
            </a:extLst>
          </p:cNvPr>
          <p:cNvSpPr/>
          <p:nvPr/>
        </p:nvSpPr>
        <p:spPr bwMode="white">
          <a:xfrm>
            <a:off x="1102611" y="4088345"/>
            <a:ext cx="238016" cy="219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01EBFD7-D1AF-43DA-C6D6-1ABA50D69DB6}"/>
              </a:ext>
            </a:extLst>
          </p:cNvPr>
          <p:cNvSpPr/>
          <p:nvPr/>
        </p:nvSpPr>
        <p:spPr bwMode="white">
          <a:xfrm>
            <a:off x="1121652" y="5012516"/>
            <a:ext cx="209454" cy="219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8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C31901-A83E-6935-DE97-848617AC9A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1045800"/>
            <a:ext cx="11520000" cy="3212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F302004-F2B3-CF93-3F69-DA3DA2921E0A}"/>
              </a:ext>
            </a:extLst>
          </p:cNvPr>
          <p:cNvSpPr/>
          <p:nvPr/>
        </p:nvSpPr>
        <p:spPr bwMode="white">
          <a:xfrm>
            <a:off x="1108952" y="2056212"/>
            <a:ext cx="228495" cy="219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EF23149-533F-5334-1528-C6E6BF168F41}"/>
              </a:ext>
            </a:extLst>
          </p:cNvPr>
          <p:cNvSpPr/>
          <p:nvPr/>
        </p:nvSpPr>
        <p:spPr bwMode="white">
          <a:xfrm>
            <a:off x="1108952" y="2513757"/>
            <a:ext cx="228495" cy="219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5DCC053-461B-18BE-6F62-A0A33E3578C8}"/>
              </a:ext>
            </a:extLst>
          </p:cNvPr>
          <p:cNvSpPr/>
          <p:nvPr/>
        </p:nvSpPr>
        <p:spPr bwMode="white">
          <a:xfrm>
            <a:off x="1127994" y="2971303"/>
            <a:ext cx="209454" cy="219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7D0458F-46A3-FB78-43C3-A21D07B10AA4}"/>
              </a:ext>
            </a:extLst>
          </p:cNvPr>
          <p:cNvSpPr/>
          <p:nvPr/>
        </p:nvSpPr>
        <p:spPr bwMode="white">
          <a:xfrm>
            <a:off x="1127994" y="3428848"/>
            <a:ext cx="209454" cy="219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AFFC841-741C-4229-DE15-456CE067E851}"/>
              </a:ext>
            </a:extLst>
          </p:cNvPr>
          <p:cNvSpPr/>
          <p:nvPr/>
        </p:nvSpPr>
        <p:spPr bwMode="white">
          <a:xfrm>
            <a:off x="1127994" y="3886394"/>
            <a:ext cx="209454" cy="219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24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4A4559-8C37-474A-64DB-674D50D878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1210900"/>
            <a:ext cx="11520000" cy="2719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EAC994B-E7C7-4F60-C067-E0762FDFE8B5}"/>
              </a:ext>
            </a:extLst>
          </p:cNvPr>
          <p:cNvSpPr/>
          <p:nvPr/>
        </p:nvSpPr>
        <p:spPr bwMode="white">
          <a:xfrm>
            <a:off x="1127994" y="1754863"/>
            <a:ext cx="209454" cy="219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043D92D-020E-5432-0F17-20AC1BB242FB}"/>
              </a:ext>
            </a:extLst>
          </p:cNvPr>
          <p:cNvSpPr/>
          <p:nvPr/>
        </p:nvSpPr>
        <p:spPr bwMode="white">
          <a:xfrm>
            <a:off x="1099432" y="2222481"/>
            <a:ext cx="257057" cy="209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1476ACE-4305-9FD7-FE8A-2C8B7961753C}"/>
              </a:ext>
            </a:extLst>
          </p:cNvPr>
          <p:cNvSpPr/>
          <p:nvPr/>
        </p:nvSpPr>
        <p:spPr bwMode="white">
          <a:xfrm>
            <a:off x="1108952" y="2671013"/>
            <a:ext cx="228495" cy="219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AA42481-5881-008C-CAB5-FF687D10C18F}"/>
              </a:ext>
            </a:extLst>
          </p:cNvPr>
          <p:cNvSpPr/>
          <p:nvPr/>
        </p:nvSpPr>
        <p:spPr bwMode="white">
          <a:xfrm>
            <a:off x="1127994" y="3138630"/>
            <a:ext cx="209454" cy="219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DD0236F-9313-ECB7-B380-48C3254E4504}"/>
              </a:ext>
            </a:extLst>
          </p:cNvPr>
          <p:cNvSpPr/>
          <p:nvPr/>
        </p:nvSpPr>
        <p:spPr bwMode="white">
          <a:xfrm>
            <a:off x="1127994" y="3596705"/>
            <a:ext cx="209454" cy="219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5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22EFE89-A731-CD67-52D9-EAE37641FA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603400" cy="6049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14E6A64-075E-7004-ED68-32C232DB1225}"/>
              </a:ext>
            </a:extLst>
          </p:cNvPr>
          <p:cNvSpPr/>
          <p:nvPr/>
        </p:nvSpPr>
        <p:spPr bwMode="white">
          <a:xfrm>
            <a:off x="1117577" y="945768"/>
            <a:ext cx="268508" cy="220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E252D1E-0742-AF60-CF18-F7FE21D5C55D}"/>
              </a:ext>
            </a:extLst>
          </p:cNvPr>
          <p:cNvSpPr/>
          <p:nvPr/>
        </p:nvSpPr>
        <p:spPr bwMode="white">
          <a:xfrm>
            <a:off x="1136756" y="2328567"/>
            <a:ext cx="230150" cy="220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26EF584-54C0-2C5B-8C47-49778210C900}"/>
              </a:ext>
            </a:extLst>
          </p:cNvPr>
          <p:cNvSpPr/>
          <p:nvPr/>
        </p:nvSpPr>
        <p:spPr bwMode="white">
          <a:xfrm>
            <a:off x="1117577" y="3250435"/>
            <a:ext cx="268508" cy="220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49D9947-4D21-46BD-38CD-98E5494836D3}"/>
              </a:ext>
            </a:extLst>
          </p:cNvPr>
          <p:cNvSpPr/>
          <p:nvPr/>
        </p:nvSpPr>
        <p:spPr bwMode="white">
          <a:xfrm>
            <a:off x="1136756" y="4181904"/>
            <a:ext cx="230150" cy="220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C517815-8469-48E9-BD65-CDE44EB9465D}"/>
              </a:ext>
            </a:extLst>
          </p:cNvPr>
          <p:cNvSpPr/>
          <p:nvPr/>
        </p:nvSpPr>
        <p:spPr bwMode="white">
          <a:xfrm>
            <a:off x="1146345" y="5103770"/>
            <a:ext cx="220560" cy="220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46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宽屏</PresentationFormat>
  <Paragraphs>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2024-01-21T17:26:22Z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