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7" r:id="rId4"/>
    <p:sldId id="276" r:id="rId5"/>
    <p:sldId id="275" r:id="rId6"/>
    <p:sldId id="274" r:id="rId7"/>
    <p:sldId id="271" r:id="rId8"/>
    <p:sldId id="270" r:id="rId9"/>
    <p:sldId id="269" r:id="rId10"/>
    <p:sldId id="267" r:id="rId11"/>
    <p:sldId id="266" r:id="rId12"/>
    <p:sldId id="265" r:id="rId13"/>
    <p:sldId id="264" r:id="rId14"/>
    <p:sldId id="262" r:id="rId15"/>
    <p:sldId id="261" r:id="rId16"/>
    <p:sldId id="260" r:id="rId17"/>
    <p:sldId id="259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773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F61AE29-5E8E-7399-E952-306013555E0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77" y="817200"/>
            <a:ext cx="11520000" cy="42322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5D8C4E9-9535-CC76-E892-E72CF5DB638F}"/>
              </a:ext>
            </a:extLst>
          </p:cNvPr>
          <p:cNvSpPr/>
          <p:nvPr/>
        </p:nvSpPr>
        <p:spPr bwMode="white">
          <a:xfrm>
            <a:off x="4880111" y="2742697"/>
            <a:ext cx="571239" cy="266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439A092-0AAD-2651-8CE4-C60C63206FCE}"/>
              </a:ext>
            </a:extLst>
          </p:cNvPr>
          <p:cNvSpPr/>
          <p:nvPr/>
        </p:nvSpPr>
        <p:spPr bwMode="white">
          <a:xfrm>
            <a:off x="4527847" y="3228837"/>
            <a:ext cx="952066" cy="266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7C1E7EC-C566-CB00-2E1E-ACA36E3C077A}"/>
              </a:ext>
            </a:extLst>
          </p:cNvPr>
          <p:cNvSpPr/>
          <p:nvPr/>
        </p:nvSpPr>
        <p:spPr bwMode="white">
          <a:xfrm>
            <a:off x="3537698" y="3714978"/>
            <a:ext cx="1037752" cy="2573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1440155-2EDD-9A42-B323-36C4822CAF67}"/>
              </a:ext>
            </a:extLst>
          </p:cNvPr>
          <p:cNvSpPr/>
          <p:nvPr/>
        </p:nvSpPr>
        <p:spPr bwMode="white">
          <a:xfrm>
            <a:off x="1643086" y="4191586"/>
            <a:ext cx="1351933" cy="219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957708A-889C-0A77-4125-AC40CBF65C71}"/>
              </a:ext>
            </a:extLst>
          </p:cNvPr>
          <p:cNvSpPr/>
          <p:nvPr/>
        </p:nvSpPr>
        <p:spPr bwMode="white">
          <a:xfrm>
            <a:off x="3252078" y="4677727"/>
            <a:ext cx="1313851" cy="2287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86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2B3B9F1-99CD-F61D-DD7F-3297B0BCC6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23" y="746862"/>
            <a:ext cx="11520000" cy="49950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0354DF0-EA40-9678-5B6E-EBB95FC2A0CD}"/>
              </a:ext>
            </a:extLst>
          </p:cNvPr>
          <p:cNvSpPr/>
          <p:nvPr/>
        </p:nvSpPr>
        <p:spPr bwMode="white">
          <a:xfrm>
            <a:off x="1161937" y="2967943"/>
            <a:ext cx="199933" cy="219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B6B86A1-4DCF-7172-7DEC-AA1018B82C46}"/>
              </a:ext>
            </a:extLst>
          </p:cNvPr>
          <p:cNvSpPr/>
          <p:nvPr/>
        </p:nvSpPr>
        <p:spPr bwMode="white">
          <a:xfrm>
            <a:off x="1123855" y="3940262"/>
            <a:ext cx="266578" cy="219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E2B4BBA-4F8F-53C2-CE2C-A7D1FADD6252}"/>
              </a:ext>
            </a:extLst>
          </p:cNvPr>
          <p:cNvSpPr/>
          <p:nvPr/>
        </p:nvSpPr>
        <p:spPr bwMode="white">
          <a:xfrm>
            <a:off x="1142896" y="4426422"/>
            <a:ext cx="228495" cy="219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FAE8114-9A58-E2DB-AC42-52537CA9D531}"/>
              </a:ext>
            </a:extLst>
          </p:cNvPr>
          <p:cNvSpPr/>
          <p:nvPr/>
        </p:nvSpPr>
        <p:spPr bwMode="white">
          <a:xfrm>
            <a:off x="1142896" y="4912582"/>
            <a:ext cx="238016" cy="219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F50A854-1D66-D24B-ACE1-3C3B86A1D626}"/>
              </a:ext>
            </a:extLst>
          </p:cNvPr>
          <p:cNvSpPr/>
          <p:nvPr/>
        </p:nvSpPr>
        <p:spPr bwMode="white">
          <a:xfrm>
            <a:off x="1152417" y="5398741"/>
            <a:ext cx="218975" cy="219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47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5E92CD-E7EE-234B-89A8-1010376C25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77" y="758585"/>
            <a:ext cx="11520000" cy="5348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5CB6D3D-84F0-1EBA-DC7F-6B3857B4482A}"/>
              </a:ext>
            </a:extLst>
          </p:cNvPr>
          <p:cNvSpPr/>
          <p:nvPr/>
        </p:nvSpPr>
        <p:spPr bwMode="white">
          <a:xfrm>
            <a:off x="1290822" y="1864431"/>
            <a:ext cx="1675636" cy="228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23B179D-C974-7D79-3FF0-20486F1BBDA2}"/>
              </a:ext>
            </a:extLst>
          </p:cNvPr>
          <p:cNvSpPr/>
          <p:nvPr/>
        </p:nvSpPr>
        <p:spPr bwMode="white">
          <a:xfrm>
            <a:off x="1271781" y="2836814"/>
            <a:ext cx="771173" cy="228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9053762-2F5C-3BF2-E3E1-EEAC06A18653}"/>
              </a:ext>
            </a:extLst>
          </p:cNvPr>
          <p:cNvSpPr/>
          <p:nvPr/>
        </p:nvSpPr>
        <p:spPr bwMode="white">
          <a:xfrm>
            <a:off x="2614194" y="2770081"/>
            <a:ext cx="304660" cy="2955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B968DB5-56BD-173F-E1E2-D8C43B9B26B9}"/>
              </a:ext>
            </a:extLst>
          </p:cNvPr>
          <p:cNvSpPr/>
          <p:nvPr/>
        </p:nvSpPr>
        <p:spPr bwMode="white">
          <a:xfrm>
            <a:off x="1271781" y="3818730"/>
            <a:ext cx="723570" cy="219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9B802D3-03BB-9B8A-B993-FBAE22FBA493}"/>
              </a:ext>
            </a:extLst>
          </p:cNvPr>
          <p:cNvSpPr/>
          <p:nvPr/>
        </p:nvSpPr>
        <p:spPr bwMode="white">
          <a:xfrm>
            <a:off x="2547549" y="3818730"/>
            <a:ext cx="371305" cy="219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96B73B5-E72D-BC36-3206-347183E724BB}"/>
              </a:ext>
            </a:extLst>
          </p:cNvPr>
          <p:cNvSpPr/>
          <p:nvPr/>
        </p:nvSpPr>
        <p:spPr bwMode="white">
          <a:xfrm>
            <a:off x="5061004" y="3818730"/>
            <a:ext cx="361785" cy="219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4AFC448-E143-4A1A-EDBB-E3C8F7076BFF}"/>
              </a:ext>
            </a:extLst>
          </p:cNvPr>
          <p:cNvSpPr/>
          <p:nvPr/>
        </p:nvSpPr>
        <p:spPr bwMode="white">
          <a:xfrm>
            <a:off x="1271781" y="4781579"/>
            <a:ext cx="5226842" cy="276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21CA935-422E-27A0-BEA8-E08736F126FB}"/>
              </a:ext>
            </a:extLst>
          </p:cNvPr>
          <p:cNvSpPr/>
          <p:nvPr/>
        </p:nvSpPr>
        <p:spPr bwMode="white">
          <a:xfrm>
            <a:off x="1290822" y="5753962"/>
            <a:ext cx="4731768" cy="266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37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873A73A-7A60-A77F-F8FC-C7C0F6E66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35846"/>
            <a:ext cx="11520000" cy="1477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937CAF5-195C-4D93-319D-05A06B9D9518}"/>
              </a:ext>
            </a:extLst>
          </p:cNvPr>
          <p:cNvSpPr/>
          <p:nvPr/>
        </p:nvSpPr>
        <p:spPr bwMode="white">
          <a:xfrm>
            <a:off x="2064198" y="1651190"/>
            <a:ext cx="209454" cy="209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E442570C-48AD-2695-8873-860F3160758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30" y="2013439"/>
            <a:ext cx="11520000" cy="38574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AD07C0C-73F2-4EEA-DA84-E265F7D90C6F}"/>
              </a:ext>
            </a:extLst>
          </p:cNvPr>
          <p:cNvSpPr/>
          <p:nvPr/>
        </p:nvSpPr>
        <p:spPr bwMode="white">
          <a:xfrm>
            <a:off x="2038757" y="2642057"/>
            <a:ext cx="266578" cy="219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9E792DF-B139-A25E-1D4C-CC121A2F100F}"/>
              </a:ext>
            </a:extLst>
          </p:cNvPr>
          <p:cNvSpPr/>
          <p:nvPr/>
        </p:nvSpPr>
        <p:spPr bwMode="white">
          <a:xfrm>
            <a:off x="2105401" y="4089786"/>
            <a:ext cx="238016" cy="219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47DB4CA-7AF5-B4ED-5360-86F0D2E9D492}"/>
              </a:ext>
            </a:extLst>
          </p:cNvPr>
          <p:cNvSpPr/>
          <p:nvPr/>
        </p:nvSpPr>
        <p:spPr bwMode="white">
          <a:xfrm>
            <a:off x="2038757" y="4566013"/>
            <a:ext cx="238016" cy="219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0423A28-13C9-784E-F3BF-C5DE0C1D1701}"/>
              </a:ext>
            </a:extLst>
          </p:cNvPr>
          <p:cNvSpPr/>
          <p:nvPr/>
        </p:nvSpPr>
        <p:spPr bwMode="white">
          <a:xfrm>
            <a:off x="2057798" y="5527990"/>
            <a:ext cx="199933" cy="219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50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80F935C-61A3-60CA-2E87-3392E97D1C6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87538"/>
            <a:ext cx="11520000" cy="4703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8674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9E2AEA0-F96F-08B9-54F1-15BD43E356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192339"/>
            <a:ext cx="11520000" cy="2584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CC3ED95-F326-32A0-7BBD-80DEADDA6EA1}"/>
              </a:ext>
            </a:extLst>
          </p:cNvPr>
          <p:cNvSpPr/>
          <p:nvPr/>
        </p:nvSpPr>
        <p:spPr bwMode="white">
          <a:xfrm>
            <a:off x="1014743" y="1354478"/>
            <a:ext cx="190413" cy="209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6B383CD-F980-64BB-2BAB-CCB159874635}"/>
              </a:ext>
            </a:extLst>
          </p:cNvPr>
          <p:cNvSpPr/>
          <p:nvPr/>
        </p:nvSpPr>
        <p:spPr bwMode="white">
          <a:xfrm>
            <a:off x="986181" y="1869511"/>
            <a:ext cx="238016" cy="219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2424365-D5E5-3C4B-5D52-7A32B0A37636}"/>
              </a:ext>
            </a:extLst>
          </p:cNvPr>
          <p:cNvSpPr/>
          <p:nvPr/>
        </p:nvSpPr>
        <p:spPr bwMode="white">
          <a:xfrm>
            <a:off x="986181" y="2394081"/>
            <a:ext cx="238016" cy="219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17E9E92-D366-1FE9-CE70-84E5CF86EB50}"/>
              </a:ext>
            </a:extLst>
          </p:cNvPr>
          <p:cNvSpPr/>
          <p:nvPr/>
        </p:nvSpPr>
        <p:spPr bwMode="white">
          <a:xfrm>
            <a:off x="1014743" y="2918651"/>
            <a:ext cx="190413" cy="219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83174B5-C989-DDC7-C812-4BB0C6356ADE}"/>
              </a:ext>
            </a:extLst>
          </p:cNvPr>
          <p:cNvSpPr/>
          <p:nvPr/>
        </p:nvSpPr>
        <p:spPr bwMode="white">
          <a:xfrm>
            <a:off x="1014743" y="3443220"/>
            <a:ext cx="190413" cy="219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31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E9CA600-D378-50D6-4B40-26AA2FB2CA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65508"/>
            <a:ext cx="11520000" cy="57316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CFC6239-ED73-6495-8DED-EAC665C1F8FF}"/>
              </a:ext>
            </a:extLst>
          </p:cNvPr>
          <p:cNvSpPr/>
          <p:nvPr/>
        </p:nvSpPr>
        <p:spPr bwMode="white">
          <a:xfrm>
            <a:off x="1683371" y="4197757"/>
            <a:ext cx="10034776" cy="266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3B3C39F-58FD-8AC9-976C-83F243DF680B}"/>
              </a:ext>
            </a:extLst>
          </p:cNvPr>
          <p:cNvSpPr/>
          <p:nvPr/>
        </p:nvSpPr>
        <p:spPr bwMode="white">
          <a:xfrm>
            <a:off x="1064528" y="4721414"/>
            <a:ext cx="10653619" cy="285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3E77F1E-96E4-06A3-5599-BA1DC05C1D81}"/>
              </a:ext>
            </a:extLst>
          </p:cNvPr>
          <p:cNvSpPr/>
          <p:nvPr/>
        </p:nvSpPr>
        <p:spPr bwMode="white">
          <a:xfrm>
            <a:off x="1055008" y="5245072"/>
            <a:ext cx="10663140" cy="285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62FE33B-770B-2CFD-B893-5879E3730375}"/>
              </a:ext>
            </a:extLst>
          </p:cNvPr>
          <p:cNvSpPr/>
          <p:nvPr/>
        </p:nvSpPr>
        <p:spPr bwMode="white">
          <a:xfrm>
            <a:off x="1064528" y="5768729"/>
            <a:ext cx="6445486" cy="276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23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876065-5EB8-3ED6-7A9A-F3B2441B91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0" r="34231"/>
          <a:stretch/>
        </p:blipFill>
        <p:spPr>
          <a:xfrm>
            <a:off x="3024554" y="2223969"/>
            <a:ext cx="6330461" cy="1831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A4F994C-03BF-369E-6961-0FAB6D2A41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23" y="1039939"/>
            <a:ext cx="11520000" cy="3273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F63191D-C22C-8671-338E-1B90BE82A223}"/>
              </a:ext>
            </a:extLst>
          </p:cNvPr>
          <p:cNvSpPr/>
          <p:nvPr/>
        </p:nvSpPr>
        <p:spPr bwMode="white">
          <a:xfrm>
            <a:off x="10199076" y="1039939"/>
            <a:ext cx="1587867" cy="1517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145FF30-5240-9BE5-0638-81D51B4DC688}"/>
              </a:ext>
            </a:extLst>
          </p:cNvPr>
          <p:cNvSpPr/>
          <p:nvPr/>
        </p:nvSpPr>
        <p:spPr bwMode="white">
          <a:xfrm>
            <a:off x="1114334" y="2089708"/>
            <a:ext cx="266578" cy="219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41C0533-3FCB-1D50-0D82-EFAB49ACF0FD}"/>
              </a:ext>
            </a:extLst>
          </p:cNvPr>
          <p:cNvSpPr/>
          <p:nvPr/>
        </p:nvSpPr>
        <p:spPr bwMode="white">
          <a:xfrm>
            <a:off x="1133375" y="2557332"/>
            <a:ext cx="228495" cy="219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81CBCEF-437D-496B-2E32-11318616ED7D}"/>
              </a:ext>
            </a:extLst>
          </p:cNvPr>
          <p:cNvSpPr/>
          <p:nvPr/>
        </p:nvSpPr>
        <p:spPr bwMode="white">
          <a:xfrm>
            <a:off x="1152417" y="3024957"/>
            <a:ext cx="209454" cy="219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2967864-9E28-7E08-6A62-708BF53C666F}"/>
              </a:ext>
            </a:extLst>
          </p:cNvPr>
          <p:cNvSpPr/>
          <p:nvPr/>
        </p:nvSpPr>
        <p:spPr bwMode="white">
          <a:xfrm>
            <a:off x="1133375" y="3492581"/>
            <a:ext cx="228495" cy="219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CAD3DA0-19A7-F4EE-33D9-26C55A1ADE86}"/>
              </a:ext>
            </a:extLst>
          </p:cNvPr>
          <p:cNvSpPr/>
          <p:nvPr/>
        </p:nvSpPr>
        <p:spPr bwMode="white">
          <a:xfrm>
            <a:off x="1133375" y="3950662"/>
            <a:ext cx="228495" cy="229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61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2088048-B236-CE14-6973-E6797158BB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46" y="1075108"/>
            <a:ext cx="11520000" cy="3456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E7F602F-FA6A-399C-115F-FA8C392AFE3F}"/>
              </a:ext>
            </a:extLst>
          </p:cNvPr>
          <p:cNvSpPr/>
          <p:nvPr/>
        </p:nvSpPr>
        <p:spPr bwMode="white">
          <a:xfrm>
            <a:off x="1649693" y="4179234"/>
            <a:ext cx="218975" cy="209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96B0F6E-342E-F0DC-BE8B-57D022AC6B6B}"/>
              </a:ext>
            </a:extLst>
          </p:cNvPr>
          <p:cNvSpPr/>
          <p:nvPr/>
        </p:nvSpPr>
        <p:spPr bwMode="white">
          <a:xfrm>
            <a:off x="3858487" y="4169713"/>
            <a:ext cx="228495" cy="228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7FFC9FA-A26D-EAFB-2978-2CCE595376C1}"/>
              </a:ext>
            </a:extLst>
          </p:cNvPr>
          <p:cNvSpPr/>
          <p:nvPr/>
        </p:nvSpPr>
        <p:spPr bwMode="white">
          <a:xfrm>
            <a:off x="6057760" y="4179234"/>
            <a:ext cx="257057" cy="209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AF6837E-688C-A3AC-0F42-FA46E9076903}"/>
              </a:ext>
            </a:extLst>
          </p:cNvPr>
          <p:cNvSpPr/>
          <p:nvPr/>
        </p:nvSpPr>
        <p:spPr bwMode="white">
          <a:xfrm>
            <a:off x="8304636" y="4179234"/>
            <a:ext cx="209454" cy="209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B0D5062-1054-4221-D533-810210908E93}"/>
              </a:ext>
            </a:extLst>
          </p:cNvPr>
          <p:cNvSpPr/>
          <p:nvPr/>
        </p:nvSpPr>
        <p:spPr bwMode="white">
          <a:xfrm>
            <a:off x="10513429" y="4179234"/>
            <a:ext cx="238016" cy="209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96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04F0373-75BF-8679-163E-E61647A216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15" y="946154"/>
            <a:ext cx="11520000" cy="4179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F790B98-A1DC-41DF-2FEC-09C6C2E1C09B}"/>
              </a:ext>
            </a:extLst>
          </p:cNvPr>
          <p:cNvSpPr/>
          <p:nvPr/>
        </p:nvSpPr>
        <p:spPr bwMode="white">
          <a:xfrm>
            <a:off x="1161226" y="1526970"/>
            <a:ext cx="266578" cy="209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89EA3D6-22C3-1BB2-4B09-2898B9B356A2}"/>
              </a:ext>
            </a:extLst>
          </p:cNvPr>
          <p:cNvSpPr/>
          <p:nvPr/>
        </p:nvSpPr>
        <p:spPr bwMode="white">
          <a:xfrm>
            <a:off x="1180267" y="1984007"/>
            <a:ext cx="228495" cy="218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F920873-34CB-C9CE-4EB4-07E2562AB86D}"/>
              </a:ext>
            </a:extLst>
          </p:cNvPr>
          <p:cNvSpPr/>
          <p:nvPr/>
        </p:nvSpPr>
        <p:spPr bwMode="white">
          <a:xfrm>
            <a:off x="1180267" y="2460086"/>
            <a:ext cx="228495" cy="218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FBBFE4D-D151-FE56-8749-A7F98B1E09F6}"/>
              </a:ext>
            </a:extLst>
          </p:cNvPr>
          <p:cNvSpPr/>
          <p:nvPr/>
        </p:nvSpPr>
        <p:spPr bwMode="white">
          <a:xfrm>
            <a:off x="1161226" y="3393202"/>
            <a:ext cx="266578" cy="218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9B15E41-81C7-5B27-DB20-1726A1D40FE7}"/>
              </a:ext>
            </a:extLst>
          </p:cNvPr>
          <p:cNvSpPr/>
          <p:nvPr/>
        </p:nvSpPr>
        <p:spPr bwMode="white">
          <a:xfrm>
            <a:off x="1189788" y="4792875"/>
            <a:ext cx="218975" cy="218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31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04F9D1-4D05-B5E7-8322-0A01B77CC6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39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B296D8D-FD86-3E40-8BAC-C2355D30FD17}"/>
              </a:ext>
            </a:extLst>
          </p:cNvPr>
          <p:cNvSpPr/>
          <p:nvPr/>
        </p:nvSpPr>
        <p:spPr bwMode="white">
          <a:xfrm>
            <a:off x="1102611" y="1430131"/>
            <a:ext cx="238016" cy="219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F1AD3766-CF42-F3BF-14F3-DC35DAB155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31" y="2299614"/>
            <a:ext cx="11520000" cy="971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9C33A98-256D-0B32-83E2-97EC4DE5C070}"/>
              </a:ext>
            </a:extLst>
          </p:cNvPr>
          <p:cNvSpPr/>
          <p:nvPr/>
        </p:nvSpPr>
        <p:spPr bwMode="white">
          <a:xfrm>
            <a:off x="1105733" y="2452082"/>
            <a:ext cx="218975" cy="209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10A37EB7-5907-F05B-B72D-BF430FC543F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31" y="3271600"/>
            <a:ext cx="11520000" cy="3308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2727080-BDB9-5DA9-7BB9-80810EAFC7F8}"/>
              </a:ext>
            </a:extLst>
          </p:cNvPr>
          <p:cNvSpPr/>
          <p:nvPr/>
        </p:nvSpPr>
        <p:spPr bwMode="white">
          <a:xfrm>
            <a:off x="1077171" y="3862697"/>
            <a:ext cx="266578" cy="219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3424DF6-BE3B-9ED4-E6A3-A1EFBC0CD269}"/>
              </a:ext>
            </a:extLst>
          </p:cNvPr>
          <p:cNvSpPr/>
          <p:nvPr/>
        </p:nvSpPr>
        <p:spPr bwMode="white">
          <a:xfrm>
            <a:off x="1105733" y="4806547"/>
            <a:ext cx="218975" cy="219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F452A1F-FF1B-2067-72A6-C629D2292116}"/>
              </a:ext>
            </a:extLst>
          </p:cNvPr>
          <p:cNvSpPr/>
          <p:nvPr/>
        </p:nvSpPr>
        <p:spPr bwMode="white">
          <a:xfrm>
            <a:off x="1105733" y="5750397"/>
            <a:ext cx="218975" cy="219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34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6F657E8-2C8F-AFB9-9812-72868982FA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75108"/>
            <a:ext cx="11520000" cy="3334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D890247-2F83-8704-D8E0-D823937CD7CA}"/>
              </a:ext>
            </a:extLst>
          </p:cNvPr>
          <p:cNvSpPr/>
          <p:nvPr/>
        </p:nvSpPr>
        <p:spPr bwMode="white">
          <a:xfrm>
            <a:off x="1150214" y="2132586"/>
            <a:ext cx="190413" cy="219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6CEEFF1-1F56-D2CA-8369-E1A659BF836E}"/>
              </a:ext>
            </a:extLst>
          </p:cNvPr>
          <p:cNvSpPr/>
          <p:nvPr/>
        </p:nvSpPr>
        <p:spPr bwMode="white">
          <a:xfrm>
            <a:off x="1121652" y="2608928"/>
            <a:ext cx="238016" cy="219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9DDC020-E9B0-7BE8-318F-CC48B0D63B61}"/>
              </a:ext>
            </a:extLst>
          </p:cNvPr>
          <p:cNvSpPr/>
          <p:nvPr/>
        </p:nvSpPr>
        <p:spPr bwMode="white">
          <a:xfrm>
            <a:off x="1121652" y="3085270"/>
            <a:ext cx="238016" cy="209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A0D80D8-CD9B-AF53-87EF-AC82240D658D}"/>
              </a:ext>
            </a:extLst>
          </p:cNvPr>
          <p:cNvSpPr/>
          <p:nvPr/>
        </p:nvSpPr>
        <p:spPr bwMode="white">
          <a:xfrm>
            <a:off x="1150214" y="3552085"/>
            <a:ext cx="190413" cy="219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90B5071-05E8-3471-2A22-B584F38B53CB}"/>
              </a:ext>
            </a:extLst>
          </p:cNvPr>
          <p:cNvSpPr/>
          <p:nvPr/>
        </p:nvSpPr>
        <p:spPr bwMode="white">
          <a:xfrm>
            <a:off x="1121652" y="4028427"/>
            <a:ext cx="238016" cy="219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94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0480471-5CDC-8B8D-73F5-1586880133C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59293"/>
            <a:ext cx="11520000" cy="56139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A9E1362-50D1-497C-A3DF-9115D93491D9}"/>
              </a:ext>
            </a:extLst>
          </p:cNvPr>
          <p:cNvSpPr/>
          <p:nvPr/>
        </p:nvSpPr>
        <p:spPr bwMode="white">
          <a:xfrm>
            <a:off x="1140694" y="1121644"/>
            <a:ext cx="209454" cy="209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F8F41E3-29CD-39A2-5652-F3A026F49BF7}"/>
              </a:ext>
            </a:extLst>
          </p:cNvPr>
          <p:cNvSpPr/>
          <p:nvPr/>
        </p:nvSpPr>
        <p:spPr bwMode="white">
          <a:xfrm>
            <a:off x="1140694" y="2055720"/>
            <a:ext cx="209454" cy="219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F810BFC-7BC3-3796-33B7-EFC07137D407}"/>
              </a:ext>
            </a:extLst>
          </p:cNvPr>
          <p:cNvSpPr/>
          <p:nvPr/>
        </p:nvSpPr>
        <p:spPr bwMode="white">
          <a:xfrm>
            <a:off x="1121652" y="2999326"/>
            <a:ext cx="228495" cy="228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7A53580-B856-6437-F429-69CA14FCFC14}"/>
              </a:ext>
            </a:extLst>
          </p:cNvPr>
          <p:cNvSpPr/>
          <p:nvPr/>
        </p:nvSpPr>
        <p:spPr bwMode="white">
          <a:xfrm>
            <a:off x="1102611" y="4419502"/>
            <a:ext cx="266578" cy="219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2B58CB0-2F97-F88F-C3E1-078088B2DFE1}"/>
              </a:ext>
            </a:extLst>
          </p:cNvPr>
          <p:cNvSpPr/>
          <p:nvPr/>
        </p:nvSpPr>
        <p:spPr bwMode="white">
          <a:xfrm>
            <a:off x="1121652" y="5363109"/>
            <a:ext cx="228495" cy="219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63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9022A79-1630-B327-1354-139A9743358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922708"/>
            <a:ext cx="11520000" cy="3735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64D30FB-5A40-76B3-E3D9-13B83B636CB4}"/>
              </a:ext>
            </a:extLst>
          </p:cNvPr>
          <p:cNvSpPr/>
          <p:nvPr/>
        </p:nvSpPr>
        <p:spPr bwMode="white">
          <a:xfrm>
            <a:off x="967140" y="1065643"/>
            <a:ext cx="266578" cy="219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21D7803-20FE-9B20-91C5-9EFF1729DF73}"/>
              </a:ext>
            </a:extLst>
          </p:cNvPr>
          <p:cNvSpPr/>
          <p:nvPr/>
        </p:nvSpPr>
        <p:spPr bwMode="white">
          <a:xfrm>
            <a:off x="995702" y="2009020"/>
            <a:ext cx="218975" cy="209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D26006A-8204-7157-47DC-F74E6C6C5A29}"/>
              </a:ext>
            </a:extLst>
          </p:cNvPr>
          <p:cNvSpPr/>
          <p:nvPr/>
        </p:nvSpPr>
        <p:spPr bwMode="white">
          <a:xfrm>
            <a:off x="995702" y="2952397"/>
            <a:ext cx="218975" cy="219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6C5A943-DBC8-F17E-9CF1-C2E945B89915}"/>
              </a:ext>
            </a:extLst>
          </p:cNvPr>
          <p:cNvSpPr/>
          <p:nvPr/>
        </p:nvSpPr>
        <p:spPr bwMode="white">
          <a:xfrm>
            <a:off x="986181" y="3886245"/>
            <a:ext cx="228495" cy="228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74CBB0F9-B7B4-51FB-750F-8BEAE16E305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4658099"/>
            <a:ext cx="11520000" cy="10286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D143F5C-D15D-C0DA-D643-6624FBC5C250}"/>
              </a:ext>
            </a:extLst>
          </p:cNvPr>
          <p:cNvSpPr/>
          <p:nvPr/>
        </p:nvSpPr>
        <p:spPr bwMode="white">
          <a:xfrm>
            <a:off x="995702" y="4848589"/>
            <a:ext cx="218975" cy="219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23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2024-01-21T17:02:37Z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